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0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7618413" cy="10668000"/>
  <p:notesSz cx="6797675" cy="9926638"/>
  <p:custDataLst>
    <p:tags r:id="rId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98475" indent="-4127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96950" indent="-8255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95425" indent="-12382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993900" indent="-1651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62" autoAdjust="0"/>
    <p:restoredTop sz="96586" autoAdjust="0"/>
  </p:normalViewPr>
  <p:slideViewPr>
    <p:cSldViewPr>
      <p:cViewPr>
        <p:scale>
          <a:sx n="80" d="100"/>
          <a:sy n="80" d="100"/>
        </p:scale>
        <p:origin x="-36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4" name="Rectangle 2">
            <a:extLst>
              <a:ext uri="{FF2B5EF4-FFF2-40B4-BE49-F238E27FC236}">
                <a16:creationId xmlns:a16="http://schemas.microsoft.com/office/drawing/2014/main" xmlns="" id="{25CF3E9E-97C9-4283-8D3C-7BA86D277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5" tIns="44107" rIns="88215" bIns="44107" numCol="1" anchor="t" anchorCtr="0" compatLnSpc="1">
            <a:prstTxWarp prst="textNoShape">
              <a:avLst/>
            </a:prstTxWarp>
          </a:bodyPr>
          <a:lstStyle>
            <a:lvl1pPr eaLnBrk="0" hangingPunct="0">
              <a:buSzPct val="100000"/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355" name="Rectangle 3">
            <a:extLst>
              <a:ext uri="{FF2B5EF4-FFF2-40B4-BE49-F238E27FC236}">
                <a16:creationId xmlns:a16="http://schemas.microsoft.com/office/drawing/2014/main" xmlns="" id="{B70A7673-A8A9-4B8A-8BCE-308DAA2D50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2917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5" tIns="44107" rIns="88215" bIns="441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SzPct val="100000"/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356" name="Rectangle 4">
            <a:extLst>
              <a:ext uri="{FF2B5EF4-FFF2-40B4-BE49-F238E27FC236}">
                <a16:creationId xmlns:a16="http://schemas.microsoft.com/office/drawing/2014/main" xmlns="" id="{F686ADF4-0233-4904-A43F-3DF1711EDF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5" tIns="44107" rIns="88215" bIns="44107" numCol="1" anchor="b" anchorCtr="0" compatLnSpc="1">
            <a:prstTxWarp prst="textNoShape">
              <a:avLst/>
            </a:prstTxWarp>
          </a:bodyPr>
          <a:lstStyle>
            <a:lvl1pPr eaLnBrk="0" hangingPunct="0">
              <a:buSzPct val="100000"/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357" name="Rectangle 5">
            <a:extLst>
              <a:ext uri="{FF2B5EF4-FFF2-40B4-BE49-F238E27FC236}">
                <a16:creationId xmlns:a16="http://schemas.microsoft.com/office/drawing/2014/main" xmlns="" id="{3C30C34C-374D-4DDB-9F37-59ACF4153D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5" tIns="44107" rIns="88215" bIns="441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SzPct val="100000"/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AF67825-875C-4D0E-8B5A-37D5ADE8E77E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04864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2" name="Rectangle 2">
            <a:extLst>
              <a:ext uri="{FF2B5EF4-FFF2-40B4-BE49-F238E27FC236}">
                <a16:creationId xmlns:a16="http://schemas.microsoft.com/office/drawing/2014/main" xmlns="" id="{072BBC24-B9EA-46FE-A504-35FDE3DA43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996950" eaLnBrk="1" hangingPunct="1">
              <a:buSzPct val="100000"/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323" name="Rectangle 3">
            <a:extLst>
              <a:ext uri="{FF2B5EF4-FFF2-40B4-BE49-F238E27FC236}">
                <a16:creationId xmlns:a16="http://schemas.microsoft.com/office/drawing/2014/main" xmlns="" id="{958EB697-152D-4144-8C4F-71BF54B3F1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2917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996950" eaLnBrk="1" hangingPunct="1">
              <a:buSzPct val="100000"/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1A60453C-6EDA-409E-8903-831E5B1C82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39775"/>
            <a:ext cx="2636838" cy="36941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25" name="Rectangle 5">
            <a:extLst>
              <a:ext uri="{FF2B5EF4-FFF2-40B4-BE49-F238E27FC236}">
                <a16:creationId xmlns:a16="http://schemas.microsoft.com/office/drawing/2014/main" xmlns="" id="{724F16E9-09D0-40B1-96E7-28F71F0E04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6300" y="4730750"/>
            <a:ext cx="5033963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noProof="0"/>
              <a:t>Klicka här för att ändra format på bakgrundstexten</a:t>
            </a:r>
          </a:p>
          <a:p>
            <a:pPr lvl="1"/>
            <a:r>
              <a:rPr lang="en-GB" altLang="es-ES" noProof="0"/>
              <a:t>Nivå två</a:t>
            </a:r>
          </a:p>
          <a:p>
            <a:pPr lvl="2"/>
            <a:r>
              <a:rPr lang="en-GB" altLang="es-ES" noProof="0"/>
              <a:t>Nivå tre</a:t>
            </a:r>
          </a:p>
          <a:p>
            <a:pPr lvl="3"/>
            <a:r>
              <a:rPr lang="en-GB" altLang="es-ES" noProof="0"/>
              <a:t>Nivå fyra</a:t>
            </a:r>
          </a:p>
          <a:p>
            <a:pPr lvl="4"/>
            <a:r>
              <a:rPr lang="en-GB" altLang="es-ES" noProof="0"/>
              <a:t>Nivå fem</a:t>
            </a:r>
          </a:p>
        </p:txBody>
      </p:sp>
      <p:sp>
        <p:nvSpPr>
          <p:cNvPr id="6326" name="Rectangle 6">
            <a:extLst>
              <a:ext uri="{FF2B5EF4-FFF2-40B4-BE49-F238E27FC236}">
                <a16:creationId xmlns:a16="http://schemas.microsoft.com/office/drawing/2014/main" xmlns="" id="{6FE0D001-5A67-4F00-AEC5-EBEB477383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996950" eaLnBrk="1" hangingPunct="1">
              <a:buSzPct val="100000"/>
              <a:defRPr sz="12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327" name="Rectangle 7">
            <a:extLst>
              <a:ext uri="{FF2B5EF4-FFF2-40B4-BE49-F238E27FC236}">
                <a16:creationId xmlns:a16="http://schemas.microsoft.com/office/drawing/2014/main" xmlns="" id="{3C471D56-D799-4A62-BFC1-8E0ECD625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996950" eaLnBrk="1" hangingPunct="1">
              <a:buSzPct val="100000"/>
              <a:defRPr sz="1200"/>
            </a:lvl1pPr>
          </a:lstStyle>
          <a:p>
            <a:pPr>
              <a:defRPr/>
            </a:pPr>
            <a:fld id="{F57E819A-B94E-40DC-9AA9-5D6D2C4B53F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80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FA07E22-0F98-4A31-B94A-7D547CF0A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801D83-6A44-481E-BAB7-0E12E6A6A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BE65EB74-4C0E-4E7A-B46E-B789F22DAF2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86715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21" tIns="44111" rIns="88221" bIns="4411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A81294A-42AC-43D9-B8B5-633E1437E574}" type="slidenum">
              <a:rPr lang="sv-SE" altLang="sv-SE"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lang="sv-SE" altLang="sv-S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9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FA07E22-0F98-4A31-B94A-7D547CF0A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801D83-6A44-481E-BAB7-0E12E6A6A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BE65EB74-4C0E-4E7A-B46E-B789F22DAF2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867150" y="9459913"/>
            <a:ext cx="29178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21" tIns="44111" rIns="88221" bIns="4411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A81294A-42AC-43D9-B8B5-633E1437E574}" type="slidenum">
              <a:rPr lang="sv-SE" altLang="sv-SE"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spcBef>
                  <a:spcPct val="0"/>
                </a:spcBef>
              </a:pPr>
              <a:t>2</a:t>
            </a:fld>
            <a:endParaRPr lang="sv-SE" altLang="sv-S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7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1746250"/>
            <a:ext cx="5713413" cy="3713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5603875"/>
            <a:ext cx="5713413" cy="25749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CFAC0A-E132-4C40-8BA9-2097BC6C2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9CCB099-E1AD-43EA-A1E5-8B1C194D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9448837-93BD-487E-8B04-249AA59C3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9B2B-86C3-4E23-94BF-97D2FB03D8FE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63310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0FB77FB-4ACA-4451-B4F1-0DE6FC7DB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8336BEA-11C8-47D8-9808-993AF5323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DAE246C-25E4-433F-A30C-B946C546A6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1A1F-314E-49BB-9DF5-53188358E8C3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89091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50913"/>
            <a:ext cx="1617663" cy="8532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50913"/>
            <a:ext cx="4705350" cy="8532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33848B3-27E9-4735-AB3A-2241DD2BF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311A926-7712-4C17-A07A-C7EDC3658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A884AFC-3AA7-4188-9C3D-643306974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FE58B-A25A-4946-A2EB-0F8736F776BC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04374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ubrik 1"/>
          <p:cNvSpPr>
            <a:spLocks noGrp="1" noChangeArrowheads="1"/>
          </p:cNvSpPr>
          <p:nvPr>
            <p:ph type="ctrTitle"/>
          </p:nvPr>
        </p:nvSpPr>
        <p:spPr>
          <a:xfrm>
            <a:off x="571500" y="3313113"/>
            <a:ext cx="6475413" cy="2287587"/>
          </a:xfrm>
        </p:spPr>
        <p:txBody>
          <a:bodyPr lIns="91440" tIns="45720" rIns="91440" bIns="45720" anchor="t"/>
          <a:lstStyle>
            <a:lvl1pPr>
              <a:defRPr/>
            </a:lvl1pPr>
          </a:lstStyle>
          <a:p>
            <a:pPr lvl="0"/>
            <a:r>
              <a:rPr lang="sv-SE" altLang="es-ES" noProof="0"/>
              <a:t>Klicka här för att ändra format</a:t>
            </a:r>
          </a:p>
        </p:txBody>
      </p:sp>
      <p:sp>
        <p:nvSpPr>
          <p:cNvPr id="3090" name="Underrubrik 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045200"/>
            <a:ext cx="5332413" cy="2727325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altLang="es-ES" noProof="0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BCE1B76-5DC0-4BD2-B18E-40BA414B7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9695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501F31D-EF2E-4F34-9791-36B211661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9695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4310B97-AA3B-4D35-A0EA-F6B683BD6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9695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28BEE1-D032-4AD4-A79B-D0266E4794D2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426117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CD1A51-AD53-4934-AA8E-743C0AAE5A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12C58FE-A28B-49D3-9E6A-A5C31EB94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B330BD2-805A-4EDA-B879-1E65C3797C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C9B2-12AB-406C-9D42-0389B9400E00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788269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2659063"/>
            <a:ext cx="6572250" cy="4438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113" y="7138988"/>
            <a:ext cx="6572250" cy="23336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B125A04-07DB-4585-8BA4-E2A53F996C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1BF8EB4-50D7-415F-9520-0BC85B642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B466927-49B0-4C20-9053-1C411F109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6BF5-2816-4F4E-BA12-1394F527FECB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4096596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3081338"/>
            <a:ext cx="3160713" cy="6402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613" y="3081338"/>
            <a:ext cx="3162300" cy="6402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693BD8-0A8A-4BD1-BB52-E01F59867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010422-1621-49DB-B58F-008D2D823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4B858C-F7BC-419D-94CF-18A2CED1E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F6F22-1416-410F-A19A-8E648A29BB78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8570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568325"/>
            <a:ext cx="6570662" cy="206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2614613"/>
            <a:ext cx="3222625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3897313"/>
            <a:ext cx="3222625" cy="573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38" y="2614613"/>
            <a:ext cx="3240087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38" y="3897313"/>
            <a:ext cx="3240087" cy="573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DA07CA5-E1EC-49E8-A084-218247B060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AEE6EB1-3115-42DA-ABA5-052BE17D3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71256C6-22CC-43CD-8B6F-471E6D16B5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E6965-C2C7-4B24-9541-8C9687FB134A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638400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A0EBDC9-D542-44E5-BB22-2E4A2332D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0A02901-F566-4154-B464-C17F750C58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70F219D-BB6C-470D-A39D-B90986CCD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821A0-103F-4BD9-9ABE-C3542FE4DA72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406624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B7BF928-D958-493D-8476-356512771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B6B2A42-137A-44A1-B09C-FB742FF92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7504B2D-3F50-4139-B4DE-4F92CBC4F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5940-8334-4A3D-958F-5BAC85563BFB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481927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711200"/>
            <a:ext cx="2455862" cy="2489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0" y="1536700"/>
            <a:ext cx="3857625" cy="7580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3200400"/>
            <a:ext cx="2455862" cy="5929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DA66525-110F-4714-9B11-A0E55D55D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404369-0184-4157-B157-20F519BB5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57F4D2-7F85-4A55-80B3-C3D16D786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B7FE6-DB6D-4CED-924C-648955F4169F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90484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1486027-CD3F-43A1-8E1E-872200C95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632A0CD-63A9-4075-BB1B-D17B1806D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C3AD195-BA5A-4386-AA9A-E2A0FDAA5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7C461-8748-4D35-8B6C-6EE681BE8A15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663512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711200"/>
            <a:ext cx="2455862" cy="2489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8500" y="1536700"/>
            <a:ext cx="3857625" cy="7580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3200400"/>
            <a:ext cx="2455862" cy="5929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2A0A37-5657-4903-B96B-E2F5E45DB2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3942EF-67EB-40D7-A9A4-8250E6811D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20F0D5-5631-4E6F-8339-A595DFFA4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1E9A-DE70-4E81-AA44-7927B7E70336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146764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9C24C2C-4CEF-462D-8E9D-F131C66D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4B28FB4-6A00-441F-8C9C-4B0AFF8A2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EF5D35-E8E3-4D1E-8E26-257A4DA44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AA014-688D-4696-B057-10E743113263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950923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50913"/>
            <a:ext cx="1617663" cy="8532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50913"/>
            <a:ext cx="4705350" cy="8532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F4355EF-5E8E-4E23-8DE3-B7E0EF0D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D852B5A-C7B7-48B2-AF1B-94F55160F3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46000F0-F7B0-4484-8B6B-14019F341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A332E-8BA5-4037-BD01-C84C01A659E6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68736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2659063"/>
            <a:ext cx="6572250" cy="4438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113" y="7138988"/>
            <a:ext cx="6572250" cy="23336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4E34A07-D34F-4F73-8D96-12D53352B8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3C40A7-FF57-43B7-AA46-C3120AE14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BBA291-6CD5-44D8-BAF5-3E26D1F90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F7B67-DC09-4A1E-B3D1-68835E7AAF9C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8500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3081338"/>
            <a:ext cx="3160713" cy="6402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613" y="3081338"/>
            <a:ext cx="3162300" cy="6402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126215-8053-4CE9-A911-AC258CAD0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DB0C4B-E3B7-41F4-BEBB-1485E32D6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3034A6-7668-4D57-9FEA-A849BCCCC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964B-83B4-4A60-8E31-7C8E5A9683C4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0580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568325"/>
            <a:ext cx="6570662" cy="206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2614613"/>
            <a:ext cx="3222625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3897313"/>
            <a:ext cx="3222625" cy="573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38" y="2614613"/>
            <a:ext cx="3240087" cy="1282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38" y="3897313"/>
            <a:ext cx="3240087" cy="573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213D1A7-D7F2-48D8-A913-A4AA6E8B6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FE8CD9D-3698-4E3F-AEBF-FA28386C2A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04F4820-C3D4-4058-A072-66DA7E68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99145-3D37-486C-A7F1-88E91320F5F1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90517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F7F41C4-5C08-44FD-BD6B-F7BDAA30C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75FA041-7EA1-44D1-A25B-1D69CF617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0D6CE1A-9CEC-41EB-B39A-965EFA194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CDF9-7D11-4E33-95A6-1D3315F955B3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60196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CA93320-B990-4BC5-B1A0-30B89C1F7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77215EB-C982-4A48-955D-F4C66B25E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AF899A8-339C-419A-8857-155A23BDE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2334E-70F3-40D4-927D-83145A7648AA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379419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711200"/>
            <a:ext cx="2455862" cy="2489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0" y="1536700"/>
            <a:ext cx="3857625" cy="7580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3200400"/>
            <a:ext cx="2455862" cy="5929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88A99B5-64E2-4C3B-9497-C7191EF28A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8B2769-BA57-40EE-9E5A-366E92F6D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281AE75-D633-4EBD-B8A3-92D570558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D38C-875D-46CD-8DC0-FB41D5A7EFBC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11999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711200"/>
            <a:ext cx="2455862" cy="2489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8500" y="1536700"/>
            <a:ext cx="3857625" cy="7580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3200400"/>
            <a:ext cx="2455862" cy="5929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B1F519-DEC8-4B9C-8138-B477D3972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4310D7-079A-4D42-8A13-F1A55370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D43BF7F-A826-44A5-93B8-E3FD051CE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3A0E-CA83-429E-B5AD-9B78BDA7783F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196910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1AECC98-5896-4D9C-885B-B390B44AB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50913"/>
            <a:ext cx="6475413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57F7772-840F-43B4-9994-FBC34EF28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3081338"/>
            <a:ext cx="6475413" cy="640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Klicka här för att ändra format på bakgrundstexten</a:t>
            </a:r>
          </a:p>
          <a:p>
            <a:pPr lvl="1"/>
            <a:r>
              <a:rPr lang="en-GB" altLang="es-ES"/>
              <a:t>Nivå två</a:t>
            </a:r>
          </a:p>
          <a:p>
            <a:pPr lvl="2"/>
            <a:r>
              <a:rPr lang="en-GB" altLang="es-ES"/>
              <a:t>Nivå tre</a:t>
            </a:r>
          </a:p>
          <a:p>
            <a:pPr lvl="3"/>
            <a:r>
              <a:rPr lang="en-GB" altLang="es-ES"/>
              <a:t>Nivå fyra</a:t>
            </a:r>
          </a:p>
          <a:p>
            <a:pPr lvl="4"/>
            <a:r>
              <a:rPr lang="en-GB" altLang="es-ES"/>
              <a:t>Nivå fem</a:t>
            </a: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xmlns="" id="{D9F23E25-ED2B-441B-B0A6-FB6DAC12FE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717088"/>
            <a:ext cx="1587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defTabSz="996950" eaLnBrk="1" hangingPunct="1">
              <a:buSzPct val="100000"/>
              <a:defRPr sz="13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xmlns="" id="{884F9A37-0ABD-4BA2-8C8A-BA9AADA22D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717088"/>
            <a:ext cx="24114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algn="ctr" defTabSz="996950" eaLnBrk="1" hangingPunct="1">
              <a:buSzPct val="100000"/>
              <a:defRPr sz="1300"/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xmlns="" id="{E4E158DF-45A1-460A-A15C-E96761BEF1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59413" y="9717088"/>
            <a:ext cx="1587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algn="r" defTabSz="996950" eaLnBrk="1" hangingPunct="1">
              <a:buSzPct val="100000"/>
              <a:defRPr sz="1300"/>
            </a:lvl1pPr>
          </a:lstStyle>
          <a:p>
            <a:pPr>
              <a:defRPr/>
            </a:pPr>
            <a:fld id="{7698FC33-4B25-4DC5-AE41-631529AFB0CA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22263" indent="-322263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4475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863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FB005E47-AAF6-414B-8FF7-9220C963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50913"/>
            <a:ext cx="6475413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Klicka här för att ändra format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B729019E-3FB7-4641-861B-87783D368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3081338"/>
            <a:ext cx="6475413" cy="640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Klicka här för att ändra format på bakgrundstexten</a:t>
            </a:r>
          </a:p>
          <a:p>
            <a:pPr lvl="1"/>
            <a:r>
              <a:rPr lang="en-GB" altLang="es-ES"/>
              <a:t>Nivå två</a:t>
            </a:r>
          </a:p>
          <a:p>
            <a:pPr lvl="2"/>
            <a:r>
              <a:rPr lang="en-GB" altLang="es-ES"/>
              <a:t>Nivå tre</a:t>
            </a:r>
          </a:p>
          <a:p>
            <a:pPr lvl="3"/>
            <a:r>
              <a:rPr lang="en-GB" altLang="es-ES"/>
              <a:t>Nivå fyra</a:t>
            </a:r>
          </a:p>
          <a:p>
            <a:pPr lvl="4"/>
            <a:r>
              <a:rPr lang="en-GB" altLang="es-ES"/>
              <a:t>Nivå fem</a:t>
            </a:r>
          </a:p>
        </p:txBody>
      </p:sp>
      <p:sp>
        <p:nvSpPr>
          <p:cNvPr id="2060" name="Rectangle 4">
            <a:extLst>
              <a:ext uri="{FF2B5EF4-FFF2-40B4-BE49-F238E27FC236}">
                <a16:creationId xmlns:a16="http://schemas.microsoft.com/office/drawing/2014/main" xmlns="" id="{90E67990-5870-491C-BA1E-948226A66D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717088"/>
            <a:ext cx="1587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3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2061" name="Rectangle 5">
            <a:extLst>
              <a:ext uri="{FF2B5EF4-FFF2-40B4-BE49-F238E27FC236}">
                <a16:creationId xmlns:a16="http://schemas.microsoft.com/office/drawing/2014/main" xmlns="" id="{96119A2A-0D90-4149-AE7D-341C17C022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717088"/>
            <a:ext cx="24114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3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sv-SE" altLang="en-US"/>
          </a:p>
        </p:txBody>
      </p:sp>
      <p:sp>
        <p:nvSpPr>
          <p:cNvPr id="2062" name="Rectangle 6">
            <a:extLst>
              <a:ext uri="{FF2B5EF4-FFF2-40B4-BE49-F238E27FC236}">
                <a16:creationId xmlns:a16="http://schemas.microsoft.com/office/drawing/2014/main" xmlns="" id="{3002D75B-6227-4E6B-AB1D-5809466242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59413" y="9717088"/>
            <a:ext cx="1587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545" tIns="43273" rIns="86545" bIns="432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3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C68AE28-E814-4C46-9A27-AC8F87A2B40A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defTabSz="865188" rtl="0" eaLnBrk="0" fontAlgn="base" hangingPunct="0">
        <a:spcBef>
          <a:spcPct val="0"/>
        </a:spcBef>
        <a:spcAft>
          <a:spcPct val="0"/>
        </a:spcAft>
        <a:buSzPct val="100000"/>
        <a:defRPr sz="41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22263" indent="-322263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4475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863" indent="-215900" algn="l" defTabSz="865188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svarka66.ru/catalog/item397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Bildobjekt 14" descr="ESAB_Color_Freezone_RGB.png">
            <a:extLst>
              <a:ext uri="{FF2B5EF4-FFF2-40B4-BE49-F238E27FC236}">
                <a16:creationId xmlns:a16="http://schemas.microsoft.com/office/drawing/2014/main" xmlns="" id="{344DACD3-39CB-4FE7-A6F7-146846D1D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238125"/>
            <a:ext cx="15113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1">
            <a:extLst>
              <a:ext uri="{FF2B5EF4-FFF2-40B4-BE49-F238E27FC236}">
                <a16:creationId xmlns:a16="http://schemas.microsoft.com/office/drawing/2014/main" xmlns="" id="{87BEDD5E-4173-4C7B-908B-16D9A1FB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92" y="355047"/>
            <a:ext cx="5294064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63" tIns="43182" rIns="86363" bIns="43182"/>
          <a:lstStyle>
            <a:lvl1pPr defTabSz="863600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3600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3600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3600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3600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4000" b="1" dirty="0">
                <a:latin typeface="HelveticaNeueLTW1G-Hv" panose="020B0804020202020204" pitchFamily="34" charset="0"/>
              </a:rPr>
              <a:t>ESAB 28</a:t>
            </a:r>
            <a:endParaRPr lang="ru-RU" sz="4000" b="1" dirty="0">
              <a:latin typeface="HelveticaNeueLTW1G-Hv" panose="020B0804020202020204" pitchFamily="34" charset="0"/>
            </a:endParaRPr>
          </a:p>
          <a:p>
            <a:pPr>
              <a:buNone/>
            </a:pPr>
            <a:r>
              <a:rPr lang="ru-RU" sz="1600" dirty="0">
                <a:latin typeface="HelveticaNeueLTW1G-Bd" panose="020B0804020202020204" pitchFamily="34" charset="0"/>
              </a:rPr>
              <a:t>Доступный универсальный электрод  для опытных и начинающих сварщиков</a:t>
            </a:r>
            <a:endParaRPr lang="ru-RU" sz="1600" b="1" dirty="0">
              <a:latin typeface="Arial" panose="020B0604020202020204" pitchFamily="34" charset="0"/>
            </a:endParaRPr>
          </a:p>
        </p:txBody>
      </p:sp>
      <p:sp>
        <p:nvSpPr>
          <p:cNvPr id="6158" name="Text Box 116">
            <a:extLst>
              <a:ext uri="{FF2B5EF4-FFF2-40B4-BE49-F238E27FC236}">
                <a16:creationId xmlns:a16="http://schemas.microsoft.com/office/drawing/2014/main" xmlns="" id="{17BE52E4-4769-404D-BB40-361DAA4A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2" y="1877631"/>
            <a:ext cx="3363912" cy="280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545" tIns="43273" rIns="86545" bIns="43273"/>
          <a:lstStyle>
            <a:lvl1pPr defTabSz="865188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5188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5188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5188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5188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Arial" panose="020B0604020202020204" pitchFamily="34" charset="0"/>
              </a:rPr>
              <a:t>ESAB 28</a:t>
            </a:r>
            <a:r>
              <a:rPr lang="ru-RU" sz="1000" dirty="0">
                <a:latin typeface="Arial" panose="020B0604020202020204" pitchFamily="34" charset="0"/>
              </a:rPr>
              <a:t> - универсальный электрод широкого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применения, предназначен для сварки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неответственных металлоконструкций из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конструкционных нелегированных и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низколегированных сталей с пределом прочности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до 540 МПа.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Сварка ведется во всех пространственных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положениях, включая сварку на спуск.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Обеспечивает высокие сварочные характеристики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при сварке корневого прохода и сварки в разделку.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Сварка на постоянном токе прямой и обратной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полярности и переменном токе.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>
              <a:latin typeface="Arial" panose="020B060402020202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ТУ 1272-</a:t>
            </a:r>
            <a:r>
              <a:rPr lang="en-US" sz="1000" dirty="0">
                <a:latin typeface="Arial" panose="020B0604020202020204" pitchFamily="34" charset="0"/>
              </a:rPr>
              <a:t>292</a:t>
            </a:r>
            <a:r>
              <a:rPr lang="ru-RU" sz="1000" dirty="0">
                <a:latin typeface="Arial" panose="020B0604020202020204" pitchFamily="34" charset="0"/>
              </a:rPr>
              <a:t>-55224353-20</a:t>
            </a:r>
            <a:r>
              <a:rPr lang="en-US" sz="1000" dirty="0">
                <a:latin typeface="Arial" panose="020B0604020202020204" pitchFamily="34" charset="0"/>
              </a:rPr>
              <a:t>22</a:t>
            </a:r>
            <a:endParaRPr lang="ru-RU" sz="1000" dirty="0">
              <a:latin typeface="Arial" panose="020B060402020202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AWS A5.1: E 6013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1009D8BA-9762-4371-80F1-7D01BE25FDA1}"/>
              </a:ext>
            </a:extLst>
          </p:cNvPr>
          <p:cNvGrpSpPr>
            <a:grpSpLocks/>
          </p:cNvGrpSpPr>
          <p:nvPr/>
        </p:nvGrpSpPr>
        <p:grpSpPr bwMode="auto">
          <a:xfrm>
            <a:off x="483392" y="7316578"/>
            <a:ext cx="3327400" cy="1420812"/>
            <a:chOff x="267165" y="7926288"/>
            <a:chExt cx="3608257" cy="1420020"/>
          </a:xfrm>
        </p:grpSpPr>
        <p:sp>
          <p:nvSpPr>
            <p:cNvPr id="15" name="Text Box 161">
              <a:extLst>
                <a:ext uri="{FF2B5EF4-FFF2-40B4-BE49-F238E27FC236}">
                  <a16:creationId xmlns:a16="http://schemas.microsoft.com/office/drawing/2014/main" xmlns="" id="{482EBC9D-B808-425C-9E80-28A7E1BE8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37" y="7992926"/>
              <a:ext cx="3592764" cy="237992"/>
            </a:xfrm>
            <a:prstGeom prst="rect">
              <a:avLst/>
            </a:prstGeom>
            <a:solidFill>
              <a:srgbClr val="FFE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1933" tIns="40967" rIns="81933" bIns="40967" anchor="ctr"/>
            <a:lstStyle>
              <a:lvl1pPr marL="88900" indent="-88900" defTabSz="815975">
                <a:spcBef>
                  <a:spcPct val="20000"/>
                </a:spcBef>
                <a:buSzPct val="100000"/>
                <a:buChar char="•"/>
                <a:tabLst>
                  <a:tab pos="3062288" algn="l"/>
                </a:tabLst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01675" indent="-269875" defTabSz="815975">
                <a:spcBef>
                  <a:spcPct val="20000"/>
                </a:spcBef>
                <a:buSzPct val="100000"/>
                <a:buChar char="–"/>
                <a:tabLst>
                  <a:tab pos="3062288" algn="l"/>
                </a:tabLs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081088" indent="-215900" defTabSz="815975">
                <a:spcBef>
                  <a:spcPct val="20000"/>
                </a:spcBef>
                <a:buSzPct val="100000"/>
                <a:buChar char="•"/>
                <a:tabLst>
                  <a:tab pos="3062288" algn="l"/>
                </a:tabLs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514475" indent="-215900" defTabSz="815975">
                <a:spcBef>
                  <a:spcPct val="20000"/>
                </a:spcBef>
                <a:buSzPct val="100000"/>
                <a:buChar char="–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1947863" indent="-215900" defTabSz="815975">
                <a:spcBef>
                  <a:spcPct val="20000"/>
                </a:spcBef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4050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8622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3194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7766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sz="10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Области применения</a:t>
              </a:r>
            </a:p>
          </p:txBody>
        </p:sp>
        <p:sp>
          <p:nvSpPr>
            <p:cNvPr id="16" name="Text Box 150">
              <a:extLst>
                <a:ext uri="{FF2B5EF4-FFF2-40B4-BE49-F238E27FC236}">
                  <a16:creationId xmlns:a16="http://schemas.microsoft.com/office/drawing/2014/main" xmlns="" id="{017FCC1C-0295-4053-9F4D-E93FD2F3D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65" y="8283276"/>
              <a:ext cx="3355176" cy="1063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3273" rIns="86545" bIns="43273"/>
            <a:lstStyle>
              <a:lvl1pPr marL="171450" indent="-171450" defTabSz="865188">
                <a:spcBef>
                  <a:spcPct val="20000"/>
                </a:spcBef>
                <a:buSzPct val="100000"/>
                <a:buChar char="•"/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01675" indent="-269875" defTabSz="865188">
                <a:spcBef>
                  <a:spcPct val="20000"/>
                </a:spcBef>
                <a:buSzPct val="100000"/>
                <a:buChar char="–"/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081088" indent="-215900" defTabSz="865188">
                <a:spcBef>
                  <a:spcPct val="20000"/>
                </a:spcBef>
                <a:buSzPct val="100000"/>
                <a:buChar char="•"/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514475" indent="-215900" defTabSz="865188">
                <a:spcBef>
                  <a:spcPct val="20000"/>
                </a:spcBef>
                <a:buSzPct val="100000"/>
                <a:buChar char="–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1947863" indent="-215900" defTabSz="865188">
                <a:spcBef>
                  <a:spcPct val="20000"/>
                </a:spcBef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4050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8622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3194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7766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400"/>
                </a:spcAft>
                <a:buFont typeface="Lucida Grande" pitchFamily="34" charset="0"/>
                <a:buChar char="■"/>
              </a:pPr>
              <a:r>
                <a:rPr lang="ru-RU" sz="900" dirty="0">
                  <a:latin typeface="Arial" panose="020B0604020202020204" pitchFamily="34" charset="0"/>
                </a:rPr>
                <a:t>Гражданское строительство</a:t>
              </a:r>
            </a:p>
            <a:p>
              <a:pPr>
                <a:spcBef>
                  <a:spcPct val="0"/>
                </a:spcBef>
                <a:spcAft>
                  <a:spcPts val="400"/>
                </a:spcAft>
                <a:buFont typeface="Lucida Grande" pitchFamily="34" charset="0"/>
                <a:buChar char="■"/>
              </a:pPr>
              <a:r>
                <a:rPr lang="ru-RU" sz="900" dirty="0">
                  <a:latin typeface="Arial" panose="020B0604020202020204" pitchFamily="34" charset="0"/>
                </a:rPr>
                <a:t>Ремонт сельскохозяйственной техники</a:t>
              </a:r>
            </a:p>
            <a:p>
              <a:pPr>
                <a:spcBef>
                  <a:spcPct val="0"/>
                </a:spcBef>
                <a:spcAft>
                  <a:spcPts val="400"/>
                </a:spcAft>
                <a:buFont typeface="Lucida Grande" pitchFamily="34" charset="0"/>
                <a:buChar char="■"/>
              </a:pPr>
              <a:r>
                <a:rPr lang="ru-RU" sz="900" dirty="0">
                  <a:latin typeface="Arial" panose="020B0604020202020204" pitchFamily="34" charset="0"/>
                </a:rPr>
                <a:t>Ремонтные мастерские</a:t>
              </a:r>
            </a:p>
            <a:p>
              <a:pPr>
                <a:spcBef>
                  <a:spcPct val="0"/>
                </a:spcBef>
                <a:spcAft>
                  <a:spcPts val="400"/>
                </a:spcAft>
                <a:buFont typeface="Lucida Grande" pitchFamily="34" charset="0"/>
                <a:buChar char="■"/>
              </a:pPr>
              <a:r>
                <a:rPr lang="ru-RU" sz="900" dirty="0">
                  <a:latin typeface="Arial" panose="020B0604020202020204" pitchFamily="34" charset="0"/>
                </a:rPr>
                <a:t>Хобби, гараж, дача</a:t>
              </a:r>
            </a:p>
            <a:p>
              <a:pPr>
                <a:spcBef>
                  <a:spcPct val="0"/>
                </a:spcBef>
                <a:spcAft>
                  <a:spcPts val="400"/>
                </a:spcAft>
                <a:buFont typeface="Lucida Grande" pitchFamily="34" charset="0"/>
                <a:buChar char="■"/>
              </a:pPr>
              <a:r>
                <a:rPr lang="ru-RU" sz="900" dirty="0">
                  <a:latin typeface="Arial" panose="020B0604020202020204" pitchFamily="34" charset="0"/>
                </a:rPr>
                <a:t>Сварка листа, профилей, труб и прочих заготовок из обычной конструкционной стали</a:t>
              </a:r>
            </a:p>
          </p:txBody>
        </p:sp>
        <p:sp>
          <p:nvSpPr>
            <p:cNvPr id="17" name="Straight Connector 23">
              <a:extLst>
                <a:ext uri="{FF2B5EF4-FFF2-40B4-BE49-F238E27FC236}">
                  <a16:creationId xmlns:a16="http://schemas.microsoft.com/office/drawing/2014/main" xmlns="" id="{56D42A75-CE35-46DB-A423-6F4B33E42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659" y="7926288"/>
              <a:ext cx="3592763" cy="0"/>
            </a:xfrm>
            <a:prstGeom prst="line">
              <a:avLst/>
            </a:prstGeom>
            <a:noFill/>
            <a:ln w="9525" algn="ctr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23" name="Text Box 161">
            <a:extLst>
              <a:ext uri="{FF2B5EF4-FFF2-40B4-BE49-F238E27FC236}">
                <a16:creationId xmlns:a16="http://schemas.microsoft.com/office/drawing/2014/main" xmlns="" id="{9EA58623-CB87-4283-B129-C93A4FC4C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48" y="4776052"/>
            <a:ext cx="6584158" cy="2219721"/>
          </a:xfrm>
          <a:prstGeom prst="rect">
            <a:avLst/>
          </a:prstGeom>
          <a:solidFill>
            <a:srgbClr val="FFE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933" tIns="40967" rIns="81933" bIns="40967" anchor="ctr"/>
          <a:lstStyle>
            <a:lvl1pPr marL="88900" indent="-88900" defTabSz="815975">
              <a:spcBef>
                <a:spcPct val="20000"/>
              </a:spcBef>
              <a:buSzPct val="100000"/>
              <a:buChar char="•"/>
              <a:tabLst>
                <a:tab pos="3062288" algn="l"/>
              </a:tabLst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15975">
              <a:spcBef>
                <a:spcPct val="20000"/>
              </a:spcBef>
              <a:buSzPct val="100000"/>
              <a:buChar char="–"/>
              <a:tabLst>
                <a:tab pos="3062288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15975">
              <a:spcBef>
                <a:spcPct val="20000"/>
              </a:spcBef>
              <a:buSzPct val="100000"/>
              <a:buChar char="•"/>
              <a:tabLst>
                <a:tab pos="3062288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15975">
              <a:spcBef>
                <a:spcPct val="20000"/>
              </a:spcBef>
              <a:buSzPct val="100000"/>
              <a:buChar char="–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15975">
              <a:spcBef>
                <a:spcPct val="20000"/>
              </a:spcBef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612775" lvl="1" indent="0" defTabSz="865188">
              <a:spcBef>
                <a:spcPct val="0"/>
              </a:spcBef>
              <a:spcAft>
                <a:spcPts val="400"/>
              </a:spcAft>
              <a:buNone/>
            </a:pPr>
            <a:endParaRPr lang="ru-RU" sz="600" dirty="0">
              <a:latin typeface="Arial" panose="020B0604020202020204" pitchFamily="34" charset="0"/>
            </a:endParaRPr>
          </a:p>
        </p:txBody>
      </p:sp>
      <p:sp>
        <p:nvSpPr>
          <p:cNvPr id="24" name="Text Box 161">
            <a:extLst>
              <a:ext uri="{FF2B5EF4-FFF2-40B4-BE49-F238E27FC236}">
                <a16:creationId xmlns:a16="http://schemas.microsoft.com/office/drawing/2014/main" xmlns="" id="{C060DBB5-076A-41F4-9470-884970D43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448" y="4876742"/>
            <a:ext cx="5832648" cy="339944"/>
          </a:xfrm>
          <a:prstGeom prst="rect">
            <a:avLst/>
          </a:prstGeom>
          <a:solidFill>
            <a:srgbClr val="FFE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933" tIns="40967" rIns="81933" bIns="40967" anchor="ctr"/>
          <a:lstStyle>
            <a:lvl1pPr marL="88900" indent="-88900" defTabSz="815975">
              <a:spcBef>
                <a:spcPct val="20000"/>
              </a:spcBef>
              <a:buSzPct val="100000"/>
              <a:buChar char="•"/>
              <a:tabLst>
                <a:tab pos="3062288" algn="l"/>
              </a:tabLst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15975">
              <a:spcBef>
                <a:spcPct val="20000"/>
              </a:spcBef>
              <a:buSzPct val="100000"/>
              <a:buChar char="–"/>
              <a:tabLst>
                <a:tab pos="3062288" algn="l"/>
              </a:tabLst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15975">
              <a:spcBef>
                <a:spcPct val="20000"/>
              </a:spcBef>
              <a:buSzPct val="100000"/>
              <a:buChar char="•"/>
              <a:tabLst>
                <a:tab pos="3062288" algn="l"/>
              </a:tabLs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15975">
              <a:spcBef>
                <a:spcPct val="20000"/>
              </a:spcBef>
              <a:buSzPct val="100000"/>
              <a:buChar char="–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15975">
              <a:spcBef>
                <a:spcPct val="20000"/>
              </a:spcBef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15975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3062288" algn="l"/>
              </a:tabLst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</a:rPr>
              <a:t>Преимущества сварочных электродов 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ESAB 28</a:t>
            </a: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производства ESAB:</a:t>
            </a:r>
          </a:p>
        </p:txBody>
      </p:sp>
      <p:sp>
        <p:nvSpPr>
          <p:cNvPr id="30" name="Text Box 150">
            <a:extLst>
              <a:ext uri="{FF2B5EF4-FFF2-40B4-BE49-F238E27FC236}">
                <a16:creationId xmlns:a16="http://schemas.microsoft.com/office/drawing/2014/main" xmlns="" id="{6629B8DE-A29D-4438-8279-F83CBFC8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448" y="5215906"/>
            <a:ext cx="5218952" cy="162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3273" rIns="86545" bIns="43273"/>
          <a:lstStyle>
            <a:lvl1pPr marL="171450" indent="-171450" defTabSz="865188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5188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5188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5188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5188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ru-RU" sz="900" dirty="0">
                <a:latin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</a:rPr>
              <a:t>Легко варить, гладкий шов</a:t>
            </a:r>
            <a:endParaRPr lang="en-US" sz="1000" dirty="0">
              <a:latin typeface="Arial" panose="020B0604020202020204" pitchFamily="34" charset="0"/>
            </a:endParaRPr>
          </a:p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en-US" sz="1000" dirty="0">
                <a:latin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</a:rPr>
              <a:t>Хорошо поджигаются, в том числе повторно</a:t>
            </a:r>
          </a:p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ru-RU" sz="1000" dirty="0">
                <a:latin typeface="Arial" panose="020B0604020202020204" pitchFamily="34" charset="0"/>
              </a:rPr>
              <a:t>Варят сверху вниз, в узких местах и в углах</a:t>
            </a:r>
          </a:p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ru-RU" sz="900" dirty="0">
                <a:latin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</a:rPr>
              <a:t>Идеальны для прихваток, коротких и корневых швов</a:t>
            </a:r>
          </a:p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ru-RU" sz="900" dirty="0">
                <a:latin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</a:rPr>
              <a:t>Сварка широких зазоров, листов с гальваническим покрытием</a:t>
            </a:r>
          </a:p>
          <a:p>
            <a:pPr marL="171450" lvl="1" indent="-171450">
              <a:spcBef>
                <a:spcPct val="0"/>
              </a:spcBef>
              <a:spcAft>
                <a:spcPts val="400"/>
              </a:spcAft>
              <a:buFont typeface="Lucida Grande" pitchFamily="34" charset="0"/>
              <a:buChar char="■"/>
            </a:pPr>
            <a:r>
              <a:rPr lang="ru-RU" sz="900" dirty="0">
                <a:latin typeface="Arial" panose="020B0604020202020204" pitchFamily="34" charset="0"/>
              </a:rPr>
              <a:t> </a:t>
            </a:r>
            <a:r>
              <a:rPr lang="ru-RU" sz="1000" dirty="0" err="1">
                <a:latin typeface="Arial" panose="020B0604020202020204" pitchFamily="34" charset="0"/>
              </a:rPr>
              <a:t>Cварка</a:t>
            </a:r>
            <a:r>
              <a:rPr lang="ru-RU" sz="1000" dirty="0">
                <a:latin typeface="Arial" panose="020B0604020202020204" pitchFamily="34" charset="0"/>
              </a:rPr>
              <a:t> от любого источника с </a:t>
            </a:r>
            <a:r>
              <a:rPr lang="ru-RU" sz="1000" dirty="0" err="1">
                <a:latin typeface="Arial" panose="020B0604020202020204" pitchFamily="34" charset="0"/>
              </a:rPr>
              <a:t>Uхх</a:t>
            </a:r>
            <a:r>
              <a:rPr lang="ru-RU" sz="1000" dirty="0">
                <a:latin typeface="Arial" panose="020B0604020202020204" pitchFamily="34" charset="0"/>
              </a:rPr>
              <a:t> не менее 50В</a:t>
            </a:r>
          </a:p>
          <a:p>
            <a:pPr marL="0" lvl="1" indent="0">
              <a:spcBef>
                <a:spcPct val="0"/>
              </a:spcBef>
              <a:spcAft>
                <a:spcPts val="400"/>
              </a:spcAft>
              <a:buNone/>
            </a:pP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31" name="Text Box 116">
            <a:extLst>
              <a:ext uri="{FF2B5EF4-FFF2-40B4-BE49-F238E27FC236}">
                <a16:creationId xmlns:a16="http://schemas.microsoft.com/office/drawing/2014/main" xmlns="" id="{DF00152E-9129-43F3-872C-5AADE1B1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92" y="8935991"/>
            <a:ext cx="6573814" cy="54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545" tIns="43273" rIns="86545" bIns="43273"/>
          <a:lstStyle>
            <a:lvl1pPr defTabSz="865188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5188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5188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5188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5188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latin typeface="Arial" panose="020B0604020202020204" pitchFamily="34" charset="0"/>
              </a:rPr>
              <a:t>Ток и полярность			Допустимые пространственные</a:t>
            </a:r>
            <a:r>
              <a:rPr lang="en-US" sz="1000" b="1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latin typeface="Arial" panose="020B0604020202020204" pitchFamily="34" charset="0"/>
              </a:rPr>
              <a:t>положения: 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Постоянный (=) или переменный (~), 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</a:rPr>
              <a:t>прямая или обратная [+/-]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Arial" panose="020B0604020202020204" pitchFamily="34" charset="0"/>
            </a:endParaRPr>
          </a:p>
        </p:txBody>
      </p:sp>
      <p:grpSp>
        <p:nvGrpSpPr>
          <p:cNvPr id="32" name="Group 22">
            <a:extLst>
              <a:ext uri="{FF2B5EF4-FFF2-40B4-BE49-F238E27FC236}">
                <a16:creationId xmlns:a16="http://schemas.microsoft.com/office/drawing/2014/main" xmlns="" id="{655FDD30-84F0-424C-944C-874891C6A494}"/>
              </a:ext>
            </a:extLst>
          </p:cNvPr>
          <p:cNvGrpSpPr>
            <a:grpSpLocks/>
          </p:cNvGrpSpPr>
          <p:nvPr/>
        </p:nvGrpSpPr>
        <p:grpSpPr bwMode="auto">
          <a:xfrm>
            <a:off x="3985625" y="9327411"/>
            <a:ext cx="153987" cy="155575"/>
            <a:chOff x="6457" y="238"/>
            <a:chExt cx="243" cy="245"/>
          </a:xfrm>
        </p:grpSpPr>
        <p:pic>
          <p:nvPicPr>
            <p:cNvPr id="33" name="Picture 24">
              <a:extLst>
                <a:ext uri="{FF2B5EF4-FFF2-40B4-BE49-F238E27FC236}">
                  <a16:creationId xmlns:a16="http://schemas.microsoft.com/office/drawing/2014/main" xmlns="" id="{0341D032-9D80-4156-95FD-42E1529D15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7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 Box 23">
              <a:extLst>
                <a:ext uri="{FF2B5EF4-FFF2-40B4-BE49-F238E27FC236}">
                  <a16:creationId xmlns:a16="http://schemas.microsoft.com/office/drawing/2014/main" xmlns="" id="{959871FE-2CA3-46C1-A861-5842DA700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7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1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2">
            <a:extLst>
              <a:ext uri="{FF2B5EF4-FFF2-40B4-BE49-F238E27FC236}">
                <a16:creationId xmlns:a16="http://schemas.microsoft.com/office/drawing/2014/main" xmlns="" id="{0CD626F1-B622-4F36-81AA-2FD98FCBA5AB}"/>
              </a:ext>
            </a:extLst>
          </p:cNvPr>
          <p:cNvGrpSpPr>
            <a:grpSpLocks/>
          </p:cNvGrpSpPr>
          <p:nvPr/>
        </p:nvGrpSpPr>
        <p:grpSpPr bwMode="auto">
          <a:xfrm>
            <a:off x="4504737" y="9327411"/>
            <a:ext cx="153988" cy="155575"/>
            <a:chOff x="7275" y="238"/>
            <a:chExt cx="243" cy="245"/>
          </a:xfrm>
        </p:grpSpPr>
        <p:pic>
          <p:nvPicPr>
            <p:cNvPr id="36" name="Picture 4">
              <a:extLst>
                <a:ext uri="{FF2B5EF4-FFF2-40B4-BE49-F238E27FC236}">
                  <a16:creationId xmlns:a16="http://schemas.microsoft.com/office/drawing/2014/main" xmlns="" id="{B2FE39A3-86A4-434C-A899-A51A397B78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 Box 3">
              <a:extLst>
                <a:ext uri="{FF2B5EF4-FFF2-40B4-BE49-F238E27FC236}">
                  <a16:creationId xmlns:a16="http://schemas.microsoft.com/office/drawing/2014/main" xmlns="" id="{FE0BD53E-6EA9-4877-B87E-A0D9F3251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5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2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 18">
            <a:extLst>
              <a:ext uri="{FF2B5EF4-FFF2-40B4-BE49-F238E27FC236}">
                <a16:creationId xmlns:a16="http://schemas.microsoft.com/office/drawing/2014/main" xmlns="" id="{CE33553C-C8B3-4407-8EE7-AA2CB23393A3}"/>
              </a:ext>
            </a:extLst>
          </p:cNvPr>
          <p:cNvGrpSpPr>
            <a:grpSpLocks/>
          </p:cNvGrpSpPr>
          <p:nvPr/>
        </p:nvGrpSpPr>
        <p:grpSpPr bwMode="auto">
          <a:xfrm>
            <a:off x="5023850" y="9327411"/>
            <a:ext cx="153987" cy="155575"/>
            <a:chOff x="8093" y="238"/>
            <a:chExt cx="243" cy="245"/>
          </a:xfrm>
        </p:grpSpPr>
        <p:pic>
          <p:nvPicPr>
            <p:cNvPr id="39" name="Picture 20">
              <a:extLst>
                <a:ext uri="{FF2B5EF4-FFF2-40B4-BE49-F238E27FC236}">
                  <a16:creationId xmlns:a16="http://schemas.microsoft.com/office/drawing/2014/main" xmlns="" id="{E98EB7CD-F0CC-4B38-B759-EBB0693087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2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 Box 19">
              <a:extLst>
                <a:ext uri="{FF2B5EF4-FFF2-40B4-BE49-F238E27FC236}">
                  <a16:creationId xmlns:a16="http://schemas.microsoft.com/office/drawing/2014/main" xmlns="" id="{3B1B5A46-B1DE-494D-BB79-F5F46CD81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2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3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1" name="Group 6">
            <a:extLst>
              <a:ext uri="{FF2B5EF4-FFF2-40B4-BE49-F238E27FC236}">
                <a16:creationId xmlns:a16="http://schemas.microsoft.com/office/drawing/2014/main" xmlns="" id="{26CA1F6A-8214-4EAA-9377-FBE700A41278}"/>
              </a:ext>
            </a:extLst>
          </p:cNvPr>
          <p:cNvGrpSpPr>
            <a:grpSpLocks/>
          </p:cNvGrpSpPr>
          <p:nvPr/>
        </p:nvGrpSpPr>
        <p:grpSpPr bwMode="auto">
          <a:xfrm>
            <a:off x="5542962" y="9327411"/>
            <a:ext cx="153988" cy="155575"/>
            <a:chOff x="8911" y="238"/>
            <a:chExt cx="243" cy="245"/>
          </a:xfrm>
        </p:grpSpPr>
        <p:pic>
          <p:nvPicPr>
            <p:cNvPr id="42" name="Picture 8">
              <a:extLst>
                <a:ext uri="{FF2B5EF4-FFF2-40B4-BE49-F238E27FC236}">
                  <a16:creationId xmlns:a16="http://schemas.microsoft.com/office/drawing/2014/main" xmlns="" id="{1ED53BB0-136B-4AB2-A510-E605F8193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0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 Box 7">
              <a:extLst>
                <a:ext uri="{FF2B5EF4-FFF2-40B4-BE49-F238E27FC236}">
                  <a16:creationId xmlns:a16="http://schemas.microsoft.com/office/drawing/2014/main" xmlns="" id="{21B4B5F1-7636-4B20-BADA-45D2814B8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0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4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 14">
            <a:extLst>
              <a:ext uri="{FF2B5EF4-FFF2-40B4-BE49-F238E27FC236}">
                <a16:creationId xmlns:a16="http://schemas.microsoft.com/office/drawing/2014/main" xmlns="" id="{94D19D2B-1CDC-4B96-B5B5-C5E0F21B6617}"/>
              </a:ext>
            </a:extLst>
          </p:cNvPr>
          <p:cNvGrpSpPr>
            <a:grpSpLocks/>
          </p:cNvGrpSpPr>
          <p:nvPr/>
        </p:nvGrpSpPr>
        <p:grpSpPr bwMode="auto">
          <a:xfrm>
            <a:off x="6062075" y="9327411"/>
            <a:ext cx="153987" cy="155575"/>
            <a:chOff x="9728" y="238"/>
            <a:chExt cx="243" cy="245"/>
          </a:xfrm>
        </p:grpSpPr>
        <p:pic>
          <p:nvPicPr>
            <p:cNvPr id="45" name="Picture 16">
              <a:extLst>
                <a:ext uri="{FF2B5EF4-FFF2-40B4-BE49-F238E27FC236}">
                  <a16:creationId xmlns:a16="http://schemas.microsoft.com/office/drawing/2014/main" xmlns="" id="{0B275B0A-CC8C-4B36-ABD9-8124E2EDB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8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 Box 15">
              <a:extLst>
                <a:ext uri="{FF2B5EF4-FFF2-40B4-BE49-F238E27FC236}">
                  <a16:creationId xmlns:a16="http://schemas.microsoft.com/office/drawing/2014/main" xmlns="" id="{203C62FE-13BD-45ED-BB94-34E8FE46D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8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5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7" name="Group 10">
            <a:extLst>
              <a:ext uri="{FF2B5EF4-FFF2-40B4-BE49-F238E27FC236}">
                <a16:creationId xmlns:a16="http://schemas.microsoft.com/office/drawing/2014/main" xmlns="" id="{A4EB8CFE-D877-4B0E-8368-AF011D1D4EDC}"/>
              </a:ext>
            </a:extLst>
          </p:cNvPr>
          <p:cNvGrpSpPr>
            <a:grpSpLocks/>
          </p:cNvGrpSpPr>
          <p:nvPr/>
        </p:nvGrpSpPr>
        <p:grpSpPr bwMode="auto">
          <a:xfrm>
            <a:off x="6581187" y="9327411"/>
            <a:ext cx="153988" cy="155575"/>
            <a:chOff x="10546" y="238"/>
            <a:chExt cx="243" cy="245"/>
          </a:xfrm>
        </p:grpSpPr>
        <p:pic>
          <p:nvPicPr>
            <p:cNvPr id="48" name="Picture 12">
              <a:extLst>
                <a:ext uri="{FF2B5EF4-FFF2-40B4-BE49-F238E27FC236}">
                  <a16:creationId xmlns:a16="http://schemas.microsoft.com/office/drawing/2014/main" xmlns="" id="{35E0B932-EBA1-4095-AB6F-9101B8E240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6" y="238"/>
              <a:ext cx="243" cy="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 Box 11">
              <a:extLst>
                <a:ext uri="{FF2B5EF4-FFF2-40B4-BE49-F238E27FC236}">
                  <a16:creationId xmlns:a16="http://schemas.microsoft.com/office/drawing/2014/main" xmlns="" id="{EC83120F-B38D-47B1-B184-E5E6C728F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6" y="238"/>
              <a:ext cx="2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 </a:t>
              </a:r>
              <a:r>
                <a:rPr kumimoji="0" lang="en-US" altLang="ru-RU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HelveticaNeueLT W1G 55 Roman" panose="020B0604020202020204" pitchFamily="34" charset="0"/>
                  <a:cs typeface="HelveticaNeueLT W1G 55 Roman" panose="020B0604020202020204" pitchFamily="34" charset="0"/>
                </a:rPr>
                <a:t>6</a:t>
              </a:r>
              <a:endParaRPr kumimoji="0" lang="en-US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0" name="AutoShape 21">
            <a:extLst>
              <a:ext uri="{FF2B5EF4-FFF2-40B4-BE49-F238E27FC236}">
                <a16:creationId xmlns:a16="http://schemas.microsoft.com/office/drawing/2014/main" xmlns="" id="{0FCF0ED7-292C-4B79-95B3-3011B11822EB}"/>
              </a:ext>
            </a:extLst>
          </p:cNvPr>
          <p:cNvSpPr>
            <a:spLocks/>
          </p:cNvSpPr>
          <p:nvPr/>
        </p:nvSpPr>
        <p:spPr bwMode="auto">
          <a:xfrm>
            <a:off x="3842750" y="9605223"/>
            <a:ext cx="431800" cy="431800"/>
          </a:xfrm>
          <a:custGeom>
            <a:avLst/>
            <a:gdLst>
              <a:gd name="T0" fmla="+- 0 6534 6232"/>
              <a:gd name="T1" fmla="*/ T0 w 681"/>
              <a:gd name="T2" fmla="+- 0 676 676"/>
              <a:gd name="T3" fmla="*/ 676 h 681"/>
              <a:gd name="T4" fmla="+- 0 6518 6232"/>
              <a:gd name="T5" fmla="*/ T4 w 681"/>
              <a:gd name="T6" fmla="+- 0 676 676"/>
              <a:gd name="T7" fmla="*/ 676 h 681"/>
              <a:gd name="T8" fmla="+- 0 6518 6232"/>
              <a:gd name="T9" fmla="*/ T8 w 681"/>
              <a:gd name="T10" fmla="+- 0 1153 676"/>
              <a:gd name="T11" fmla="*/ 1153 h 681"/>
              <a:gd name="T12" fmla="+- 0 6612 6232"/>
              <a:gd name="T13" fmla="*/ T12 w 681"/>
              <a:gd name="T14" fmla="+- 0 1153 676"/>
              <a:gd name="T15" fmla="*/ 1153 h 681"/>
              <a:gd name="T16" fmla="+- 0 6612 6232"/>
              <a:gd name="T17" fmla="*/ T16 w 681"/>
              <a:gd name="T18" fmla="+- 0 1137 676"/>
              <a:gd name="T19" fmla="*/ 1137 h 681"/>
              <a:gd name="T20" fmla="+- 0 6534 6232"/>
              <a:gd name="T21" fmla="*/ T20 w 681"/>
              <a:gd name="T22" fmla="+- 0 1137 676"/>
              <a:gd name="T23" fmla="*/ 1137 h 681"/>
              <a:gd name="T24" fmla="+- 0 6534 6232"/>
              <a:gd name="T25" fmla="*/ T24 w 681"/>
              <a:gd name="T26" fmla="+- 0 676 676"/>
              <a:gd name="T27" fmla="*/ 676 h 681"/>
              <a:gd name="T28" fmla="+- 0 6612 6232"/>
              <a:gd name="T29" fmla="*/ T28 w 681"/>
              <a:gd name="T30" fmla="+- 0 676 676"/>
              <a:gd name="T31" fmla="*/ 676 h 681"/>
              <a:gd name="T32" fmla="+- 0 6596 6232"/>
              <a:gd name="T33" fmla="*/ T32 w 681"/>
              <a:gd name="T34" fmla="+- 0 676 676"/>
              <a:gd name="T35" fmla="*/ 676 h 681"/>
              <a:gd name="T36" fmla="+- 0 6596 6232"/>
              <a:gd name="T37" fmla="*/ T36 w 681"/>
              <a:gd name="T38" fmla="+- 0 1137 676"/>
              <a:gd name="T39" fmla="*/ 1137 h 681"/>
              <a:gd name="T40" fmla="+- 0 6612 6232"/>
              <a:gd name="T41" fmla="*/ T40 w 681"/>
              <a:gd name="T42" fmla="+- 0 1137 676"/>
              <a:gd name="T43" fmla="*/ 1137 h 681"/>
              <a:gd name="T44" fmla="+- 0 6612 6232"/>
              <a:gd name="T45" fmla="*/ T44 w 681"/>
              <a:gd name="T46" fmla="+- 0 676 676"/>
              <a:gd name="T47" fmla="*/ 676 h 681"/>
              <a:gd name="T48" fmla="+- 0 6486 6232"/>
              <a:gd name="T49" fmla="*/ T48 w 681"/>
              <a:gd name="T50" fmla="+- 0 1240 676"/>
              <a:gd name="T51" fmla="*/ 1240 h 681"/>
              <a:gd name="T52" fmla="+- 0 6232 6232"/>
              <a:gd name="T53" fmla="*/ T52 w 681"/>
              <a:gd name="T54" fmla="+- 0 1240 676"/>
              <a:gd name="T55" fmla="*/ 1240 h 681"/>
              <a:gd name="T56" fmla="+- 0 6232 6232"/>
              <a:gd name="T57" fmla="*/ T56 w 681"/>
              <a:gd name="T58" fmla="+- 0 1356 676"/>
              <a:gd name="T59" fmla="*/ 1356 h 681"/>
              <a:gd name="T60" fmla="+- 0 6571 6232"/>
              <a:gd name="T61" fmla="*/ T60 w 681"/>
              <a:gd name="T62" fmla="+- 0 1356 676"/>
              <a:gd name="T63" fmla="*/ 1356 h 681"/>
              <a:gd name="T64" fmla="+- 0 6486 6232"/>
              <a:gd name="T65" fmla="*/ T64 w 681"/>
              <a:gd name="T66" fmla="+- 0 1240 676"/>
              <a:gd name="T67" fmla="*/ 1240 h 681"/>
              <a:gd name="T68" fmla="+- 0 6913 6232"/>
              <a:gd name="T69" fmla="*/ T68 w 681"/>
              <a:gd name="T70" fmla="+- 0 1240 676"/>
              <a:gd name="T71" fmla="*/ 1240 h 681"/>
              <a:gd name="T72" fmla="+- 0 6652 6232"/>
              <a:gd name="T73" fmla="*/ T72 w 681"/>
              <a:gd name="T74" fmla="+- 0 1240 676"/>
              <a:gd name="T75" fmla="*/ 1240 h 681"/>
              <a:gd name="T76" fmla="+- 0 6571 6232"/>
              <a:gd name="T77" fmla="*/ T76 w 681"/>
              <a:gd name="T78" fmla="+- 0 1356 676"/>
              <a:gd name="T79" fmla="*/ 1356 h 681"/>
              <a:gd name="T80" fmla="+- 0 6913 6232"/>
              <a:gd name="T81" fmla="*/ T80 w 681"/>
              <a:gd name="T82" fmla="+- 0 1356 676"/>
              <a:gd name="T83" fmla="*/ 1356 h 681"/>
              <a:gd name="T84" fmla="+- 0 6913 6232"/>
              <a:gd name="T85" fmla="*/ T84 w 681"/>
              <a:gd name="T86" fmla="+- 0 1240 676"/>
              <a:gd name="T87" fmla="*/ 1240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</a:cxnLst>
            <a:rect l="0" t="0" r="r" b="b"/>
            <a:pathLst>
              <a:path w="681" h="681">
                <a:moveTo>
                  <a:pt x="302" y="0"/>
                </a:moveTo>
                <a:lnTo>
                  <a:pt x="286" y="0"/>
                </a:lnTo>
                <a:lnTo>
                  <a:pt x="286" y="477"/>
                </a:lnTo>
                <a:lnTo>
                  <a:pt x="380" y="477"/>
                </a:lnTo>
                <a:lnTo>
                  <a:pt x="380" y="461"/>
                </a:lnTo>
                <a:lnTo>
                  <a:pt x="302" y="461"/>
                </a:lnTo>
                <a:lnTo>
                  <a:pt x="302" y="0"/>
                </a:lnTo>
                <a:close/>
                <a:moveTo>
                  <a:pt x="380" y="0"/>
                </a:moveTo>
                <a:lnTo>
                  <a:pt x="364" y="0"/>
                </a:lnTo>
                <a:lnTo>
                  <a:pt x="364" y="461"/>
                </a:lnTo>
                <a:lnTo>
                  <a:pt x="380" y="461"/>
                </a:lnTo>
                <a:lnTo>
                  <a:pt x="380" y="0"/>
                </a:lnTo>
                <a:close/>
                <a:moveTo>
                  <a:pt x="254" y="564"/>
                </a:moveTo>
                <a:lnTo>
                  <a:pt x="0" y="564"/>
                </a:lnTo>
                <a:lnTo>
                  <a:pt x="0" y="680"/>
                </a:lnTo>
                <a:lnTo>
                  <a:pt x="339" y="680"/>
                </a:lnTo>
                <a:lnTo>
                  <a:pt x="254" y="564"/>
                </a:lnTo>
                <a:close/>
                <a:moveTo>
                  <a:pt x="681" y="564"/>
                </a:moveTo>
                <a:lnTo>
                  <a:pt x="420" y="564"/>
                </a:lnTo>
                <a:lnTo>
                  <a:pt x="339" y="680"/>
                </a:lnTo>
                <a:lnTo>
                  <a:pt x="681" y="680"/>
                </a:lnTo>
                <a:lnTo>
                  <a:pt x="681" y="56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AutoShape 1">
            <a:extLst>
              <a:ext uri="{FF2B5EF4-FFF2-40B4-BE49-F238E27FC236}">
                <a16:creationId xmlns:a16="http://schemas.microsoft.com/office/drawing/2014/main" xmlns="" id="{CEF45C18-E1BC-48EB-BECC-EEF13D47D748}"/>
              </a:ext>
            </a:extLst>
          </p:cNvPr>
          <p:cNvSpPr>
            <a:spLocks/>
          </p:cNvSpPr>
          <p:nvPr/>
        </p:nvSpPr>
        <p:spPr bwMode="auto">
          <a:xfrm>
            <a:off x="4363450" y="9605223"/>
            <a:ext cx="431800" cy="431800"/>
          </a:xfrm>
          <a:custGeom>
            <a:avLst/>
            <a:gdLst>
              <a:gd name="T0" fmla="+- 0 7174 7052"/>
              <a:gd name="T1" fmla="*/ T0 w 679"/>
              <a:gd name="T2" fmla="+- 0 676 676"/>
              <a:gd name="T3" fmla="*/ 676 h 681"/>
              <a:gd name="T4" fmla="+- 0 7052 7052"/>
              <a:gd name="T5" fmla="*/ T4 w 679"/>
              <a:gd name="T6" fmla="+- 0 676 676"/>
              <a:gd name="T7" fmla="*/ 676 h 681"/>
              <a:gd name="T8" fmla="+- 0 7052 7052"/>
              <a:gd name="T9" fmla="*/ T8 w 679"/>
              <a:gd name="T10" fmla="+- 0 1356 676"/>
              <a:gd name="T11" fmla="*/ 1356 h 681"/>
              <a:gd name="T12" fmla="+- 0 7731 7052"/>
              <a:gd name="T13" fmla="*/ T12 w 679"/>
              <a:gd name="T14" fmla="+- 0 1356 676"/>
              <a:gd name="T15" fmla="*/ 1356 h 681"/>
              <a:gd name="T16" fmla="+- 0 7731 7052"/>
              <a:gd name="T17" fmla="*/ T16 w 679"/>
              <a:gd name="T18" fmla="+- 0 1235 676"/>
              <a:gd name="T19" fmla="*/ 1235 h 681"/>
              <a:gd name="T20" fmla="+- 0 7174 7052"/>
              <a:gd name="T21" fmla="*/ T20 w 679"/>
              <a:gd name="T22" fmla="+- 0 1235 676"/>
              <a:gd name="T23" fmla="*/ 1235 h 681"/>
              <a:gd name="T24" fmla="+- 0 7174 7052"/>
              <a:gd name="T25" fmla="*/ T24 w 679"/>
              <a:gd name="T26" fmla="+- 0 676 676"/>
              <a:gd name="T27" fmla="*/ 676 h 681"/>
              <a:gd name="T28" fmla="+- 0 7663 7052"/>
              <a:gd name="T29" fmla="*/ T28 w 679"/>
              <a:gd name="T30" fmla="+- 0 683 676"/>
              <a:gd name="T31" fmla="*/ 683 h 681"/>
              <a:gd name="T32" fmla="+- 0 7266 7052"/>
              <a:gd name="T33" fmla="*/ T32 w 679"/>
              <a:gd name="T34" fmla="+- 0 1079 676"/>
              <a:gd name="T35" fmla="*/ 1079 h 681"/>
              <a:gd name="T36" fmla="+- 0 7334 7052"/>
              <a:gd name="T37" fmla="*/ T36 w 679"/>
              <a:gd name="T38" fmla="+- 0 1146 676"/>
              <a:gd name="T39" fmla="*/ 1146 h 681"/>
              <a:gd name="T40" fmla="+- 0 7357 7052"/>
              <a:gd name="T41" fmla="*/ T40 w 679"/>
              <a:gd name="T42" fmla="+- 0 1122 676"/>
              <a:gd name="T43" fmla="*/ 1122 h 681"/>
              <a:gd name="T44" fmla="+- 0 7334 7052"/>
              <a:gd name="T45" fmla="*/ T44 w 679"/>
              <a:gd name="T46" fmla="+- 0 1122 676"/>
              <a:gd name="T47" fmla="*/ 1122 h 681"/>
              <a:gd name="T48" fmla="+- 0 7289 7052"/>
              <a:gd name="T49" fmla="*/ T48 w 679"/>
              <a:gd name="T50" fmla="+- 0 1079 676"/>
              <a:gd name="T51" fmla="*/ 1079 h 681"/>
              <a:gd name="T52" fmla="+- 0 7674 7052"/>
              <a:gd name="T53" fmla="*/ T52 w 679"/>
              <a:gd name="T54" fmla="+- 0 694 676"/>
              <a:gd name="T55" fmla="*/ 694 h 681"/>
              <a:gd name="T56" fmla="+- 0 7663 7052"/>
              <a:gd name="T57" fmla="*/ T56 w 679"/>
              <a:gd name="T58" fmla="+- 0 683 676"/>
              <a:gd name="T59" fmla="*/ 683 h 681"/>
              <a:gd name="T60" fmla="+- 0 7718 7052"/>
              <a:gd name="T61" fmla="*/ T60 w 679"/>
              <a:gd name="T62" fmla="+- 0 738 676"/>
              <a:gd name="T63" fmla="*/ 738 h 681"/>
              <a:gd name="T64" fmla="+- 0 7334 7052"/>
              <a:gd name="T65" fmla="*/ T64 w 679"/>
              <a:gd name="T66" fmla="+- 0 1122 676"/>
              <a:gd name="T67" fmla="*/ 1122 h 681"/>
              <a:gd name="T68" fmla="+- 0 7357 7052"/>
              <a:gd name="T69" fmla="*/ T68 w 679"/>
              <a:gd name="T70" fmla="+- 0 1122 676"/>
              <a:gd name="T71" fmla="*/ 1122 h 681"/>
              <a:gd name="T72" fmla="+- 0 7730 7052"/>
              <a:gd name="T73" fmla="*/ T72 w 679"/>
              <a:gd name="T74" fmla="+- 0 750 676"/>
              <a:gd name="T75" fmla="*/ 750 h 681"/>
              <a:gd name="T76" fmla="+- 0 7718 7052"/>
              <a:gd name="T77" fmla="*/ T76 w 679"/>
              <a:gd name="T78" fmla="+- 0 738 676"/>
              <a:gd name="T79" fmla="*/ 738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</a:cxnLst>
            <a:rect l="0" t="0" r="r" b="b"/>
            <a:pathLst>
              <a:path w="679" h="681">
                <a:moveTo>
                  <a:pt x="122" y="0"/>
                </a:moveTo>
                <a:lnTo>
                  <a:pt x="0" y="0"/>
                </a:lnTo>
                <a:lnTo>
                  <a:pt x="0" y="680"/>
                </a:lnTo>
                <a:lnTo>
                  <a:pt x="679" y="680"/>
                </a:lnTo>
                <a:lnTo>
                  <a:pt x="679" y="559"/>
                </a:lnTo>
                <a:lnTo>
                  <a:pt x="122" y="559"/>
                </a:lnTo>
                <a:lnTo>
                  <a:pt x="122" y="0"/>
                </a:lnTo>
                <a:close/>
                <a:moveTo>
                  <a:pt x="611" y="7"/>
                </a:moveTo>
                <a:lnTo>
                  <a:pt x="214" y="403"/>
                </a:lnTo>
                <a:lnTo>
                  <a:pt x="282" y="470"/>
                </a:lnTo>
                <a:lnTo>
                  <a:pt x="305" y="446"/>
                </a:lnTo>
                <a:lnTo>
                  <a:pt x="282" y="446"/>
                </a:lnTo>
                <a:lnTo>
                  <a:pt x="237" y="403"/>
                </a:lnTo>
                <a:lnTo>
                  <a:pt x="622" y="18"/>
                </a:lnTo>
                <a:lnTo>
                  <a:pt x="611" y="7"/>
                </a:lnTo>
                <a:close/>
                <a:moveTo>
                  <a:pt x="666" y="62"/>
                </a:moveTo>
                <a:lnTo>
                  <a:pt x="282" y="446"/>
                </a:lnTo>
                <a:lnTo>
                  <a:pt x="305" y="446"/>
                </a:lnTo>
                <a:lnTo>
                  <a:pt x="678" y="74"/>
                </a:lnTo>
                <a:lnTo>
                  <a:pt x="666" y="62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AutoShape 17">
            <a:extLst>
              <a:ext uri="{FF2B5EF4-FFF2-40B4-BE49-F238E27FC236}">
                <a16:creationId xmlns:a16="http://schemas.microsoft.com/office/drawing/2014/main" xmlns="" id="{B535477D-71A5-43C3-B5A6-9B2A98872464}"/>
              </a:ext>
            </a:extLst>
          </p:cNvPr>
          <p:cNvSpPr>
            <a:spLocks/>
          </p:cNvSpPr>
          <p:nvPr/>
        </p:nvSpPr>
        <p:spPr bwMode="auto">
          <a:xfrm>
            <a:off x="4882562" y="9605223"/>
            <a:ext cx="431800" cy="431800"/>
          </a:xfrm>
          <a:custGeom>
            <a:avLst/>
            <a:gdLst>
              <a:gd name="T0" fmla="+- 0 7870 7870"/>
              <a:gd name="T1" fmla="*/ T0 w 681"/>
              <a:gd name="T2" fmla="+- 0 1015 676"/>
              <a:gd name="T3" fmla="*/ 1015 h 681"/>
              <a:gd name="T4" fmla="+- 0 7870 7870"/>
              <a:gd name="T5" fmla="*/ T4 w 681"/>
              <a:gd name="T6" fmla="+- 0 1356 676"/>
              <a:gd name="T7" fmla="*/ 1356 h 681"/>
              <a:gd name="T8" fmla="+- 0 7986 7870"/>
              <a:gd name="T9" fmla="*/ T8 w 681"/>
              <a:gd name="T10" fmla="+- 0 1356 676"/>
              <a:gd name="T11" fmla="*/ 1356 h 681"/>
              <a:gd name="T12" fmla="+- 0 7986 7870"/>
              <a:gd name="T13" fmla="*/ T12 w 681"/>
              <a:gd name="T14" fmla="+- 0 1096 676"/>
              <a:gd name="T15" fmla="*/ 1096 h 681"/>
              <a:gd name="T16" fmla="+- 0 7870 7870"/>
              <a:gd name="T17" fmla="*/ T16 w 681"/>
              <a:gd name="T18" fmla="+- 0 1015 676"/>
              <a:gd name="T19" fmla="*/ 1015 h 681"/>
              <a:gd name="T20" fmla="+- 0 7986 7870"/>
              <a:gd name="T21" fmla="*/ T20 w 681"/>
              <a:gd name="T22" fmla="+- 0 676 676"/>
              <a:gd name="T23" fmla="*/ 676 h 681"/>
              <a:gd name="T24" fmla="+- 0 7870 7870"/>
              <a:gd name="T25" fmla="*/ T24 w 681"/>
              <a:gd name="T26" fmla="+- 0 676 676"/>
              <a:gd name="T27" fmla="*/ 676 h 681"/>
              <a:gd name="T28" fmla="+- 0 7870 7870"/>
              <a:gd name="T29" fmla="*/ T28 w 681"/>
              <a:gd name="T30" fmla="+- 0 1015 676"/>
              <a:gd name="T31" fmla="*/ 1015 h 681"/>
              <a:gd name="T32" fmla="+- 0 7986 7870"/>
              <a:gd name="T33" fmla="*/ T32 w 681"/>
              <a:gd name="T34" fmla="+- 0 929 676"/>
              <a:gd name="T35" fmla="*/ 929 h 681"/>
              <a:gd name="T36" fmla="+- 0 7986 7870"/>
              <a:gd name="T37" fmla="*/ T36 w 681"/>
              <a:gd name="T38" fmla="+- 0 676 676"/>
              <a:gd name="T39" fmla="*/ 676 h 681"/>
              <a:gd name="T40" fmla="+- 0 8550 7870"/>
              <a:gd name="T41" fmla="*/ T40 w 681"/>
              <a:gd name="T42" fmla="+- 0 962 676"/>
              <a:gd name="T43" fmla="*/ 962 h 681"/>
              <a:gd name="T44" fmla="+- 0 8073 7870"/>
              <a:gd name="T45" fmla="*/ T44 w 681"/>
              <a:gd name="T46" fmla="+- 0 962 676"/>
              <a:gd name="T47" fmla="*/ 962 h 681"/>
              <a:gd name="T48" fmla="+- 0 8073 7870"/>
              <a:gd name="T49" fmla="*/ T48 w 681"/>
              <a:gd name="T50" fmla="+- 0 1056 676"/>
              <a:gd name="T51" fmla="*/ 1056 h 681"/>
              <a:gd name="T52" fmla="+- 0 8550 7870"/>
              <a:gd name="T53" fmla="*/ T52 w 681"/>
              <a:gd name="T54" fmla="+- 0 1056 676"/>
              <a:gd name="T55" fmla="*/ 1056 h 681"/>
              <a:gd name="T56" fmla="+- 0 8550 7870"/>
              <a:gd name="T57" fmla="*/ T56 w 681"/>
              <a:gd name="T58" fmla="+- 0 1040 676"/>
              <a:gd name="T59" fmla="*/ 1040 h 681"/>
              <a:gd name="T60" fmla="+- 0 8090 7870"/>
              <a:gd name="T61" fmla="*/ T60 w 681"/>
              <a:gd name="T62" fmla="+- 0 1040 676"/>
              <a:gd name="T63" fmla="*/ 1040 h 681"/>
              <a:gd name="T64" fmla="+- 0 8090 7870"/>
              <a:gd name="T65" fmla="*/ T64 w 681"/>
              <a:gd name="T66" fmla="+- 0 978 676"/>
              <a:gd name="T67" fmla="*/ 978 h 681"/>
              <a:gd name="T68" fmla="+- 0 8550 7870"/>
              <a:gd name="T69" fmla="*/ T68 w 681"/>
              <a:gd name="T70" fmla="+- 0 978 676"/>
              <a:gd name="T71" fmla="*/ 978 h 681"/>
              <a:gd name="T72" fmla="+- 0 8550 7870"/>
              <a:gd name="T73" fmla="*/ T72 w 681"/>
              <a:gd name="T74" fmla="+- 0 962 676"/>
              <a:gd name="T75" fmla="*/ 962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681" h="681">
                <a:moveTo>
                  <a:pt x="0" y="339"/>
                </a:moveTo>
                <a:lnTo>
                  <a:pt x="0" y="680"/>
                </a:lnTo>
                <a:lnTo>
                  <a:pt x="116" y="680"/>
                </a:lnTo>
                <a:lnTo>
                  <a:pt x="116" y="420"/>
                </a:lnTo>
                <a:lnTo>
                  <a:pt x="0" y="339"/>
                </a:lnTo>
                <a:close/>
                <a:moveTo>
                  <a:pt x="116" y="0"/>
                </a:moveTo>
                <a:lnTo>
                  <a:pt x="0" y="0"/>
                </a:lnTo>
                <a:lnTo>
                  <a:pt x="0" y="339"/>
                </a:lnTo>
                <a:lnTo>
                  <a:pt x="116" y="253"/>
                </a:lnTo>
                <a:lnTo>
                  <a:pt x="116" y="0"/>
                </a:lnTo>
                <a:close/>
                <a:moveTo>
                  <a:pt x="680" y="286"/>
                </a:moveTo>
                <a:lnTo>
                  <a:pt x="203" y="286"/>
                </a:lnTo>
                <a:lnTo>
                  <a:pt x="203" y="380"/>
                </a:lnTo>
                <a:lnTo>
                  <a:pt x="680" y="380"/>
                </a:lnTo>
                <a:lnTo>
                  <a:pt x="680" y="364"/>
                </a:lnTo>
                <a:lnTo>
                  <a:pt x="220" y="364"/>
                </a:lnTo>
                <a:lnTo>
                  <a:pt x="220" y="302"/>
                </a:lnTo>
                <a:lnTo>
                  <a:pt x="680" y="302"/>
                </a:lnTo>
                <a:lnTo>
                  <a:pt x="680" y="286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AutoShape 5">
            <a:extLst>
              <a:ext uri="{FF2B5EF4-FFF2-40B4-BE49-F238E27FC236}">
                <a16:creationId xmlns:a16="http://schemas.microsoft.com/office/drawing/2014/main" xmlns="" id="{83D84BB1-C7C4-4EBC-AE12-5D342859661B}"/>
              </a:ext>
            </a:extLst>
          </p:cNvPr>
          <p:cNvSpPr>
            <a:spLocks/>
          </p:cNvSpPr>
          <p:nvPr/>
        </p:nvSpPr>
        <p:spPr bwMode="auto">
          <a:xfrm>
            <a:off x="5430250" y="9605223"/>
            <a:ext cx="376237" cy="431800"/>
          </a:xfrm>
          <a:custGeom>
            <a:avLst/>
            <a:gdLst>
              <a:gd name="T0" fmla="+- 0 8849 8733"/>
              <a:gd name="T1" fmla="*/ T0 w 592"/>
              <a:gd name="T2" fmla="+- 0 676 676"/>
              <a:gd name="T3" fmla="*/ 676 h 681"/>
              <a:gd name="T4" fmla="+- 0 8733 8733"/>
              <a:gd name="T5" fmla="*/ T4 w 592"/>
              <a:gd name="T6" fmla="+- 0 676 676"/>
              <a:gd name="T7" fmla="*/ 676 h 681"/>
              <a:gd name="T8" fmla="+- 0 8733 8733"/>
              <a:gd name="T9" fmla="*/ T8 w 592"/>
              <a:gd name="T10" fmla="+- 0 1356 676"/>
              <a:gd name="T11" fmla="*/ 1356 h 681"/>
              <a:gd name="T12" fmla="+- 0 8849 8733"/>
              <a:gd name="T13" fmla="*/ T12 w 592"/>
              <a:gd name="T14" fmla="+- 0 1356 676"/>
              <a:gd name="T15" fmla="*/ 1356 h 681"/>
              <a:gd name="T16" fmla="+- 0 8849 8733"/>
              <a:gd name="T17" fmla="*/ T16 w 592"/>
              <a:gd name="T18" fmla="+- 0 676 676"/>
              <a:gd name="T19" fmla="*/ 676 h 681"/>
              <a:gd name="T20" fmla="+- 0 9009 8733"/>
              <a:gd name="T21" fmla="*/ T20 w 592"/>
              <a:gd name="T22" fmla="+- 0 758 676"/>
              <a:gd name="T23" fmla="*/ 758 h 681"/>
              <a:gd name="T24" fmla="+- 0 8965 8733"/>
              <a:gd name="T25" fmla="*/ T24 w 592"/>
              <a:gd name="T26" fmla="+- 0 758 676"/>
              <a:gd name="T27" fmla="*/ 758 h 681"/>
              <a:gd name="T28" fmla="+- 0 8965 8733"/>
              <a:gd name="T29" fmla="*/ T28 w 592"/>
              <a:gd name="T30" fmla="+- 0 845 676"/>
              <a:gd name="T31" fmla="*/ 845 h 681"/>
              <a:gd name="T32" fmla="+- 0 9009 8733"/>
              <a:gd name="T33" fmla="*/ T32 w 592"/>
              <a:gd name="T34" fmla="+- 0 845 676"/>
              <a:gd name="T35" fmla="*/ 845 h 681"/>
              <a:gd name="T36" fmla="+- 0 9009 8733"/>
              <a:gd name="T37" fmla="*/ T36 w 592"/>
              <a:gd name="T38" fmla="+- 0 758 676"/>
              <a:gd name="T39" fmla="*/ 758 h 681"/>
              <a:gd name="T40" fmla="+- 0 8987 8733"/>
              <a:gd name="T41" fmla="*/ T40 w 592"/>
              <a:gd name="T42" fmla="+- 0 678 676"/>
              <a:gd name="T43" fmla="*/ 678 h 681"/>
              <a:gd name="T44" fmla="+- 0 8919 8733"/>
              <a:gd name="T45" fmla="*/ T44 w 592"/>
              <a:gd name="T46" fmla="+- 0 758 676"/>
              <a:gd name="T47" fmla="*/ 758 h 681"/>
              <a:gd name="T48" fmla="+- 0 9055 8733"/>
              <a:gd name="T49" fmla="*/ T48 w 592"/>
              <a:gd name="T50" fmla="+- 0 758 676"/>
              <a:gd name="T51" fmla="*/ 758 h 681"/>
              <a:gd name="T52" fmla="+- 0 8987 8733"/>
              <a:gd name="T53" fmla="*/ T52 w 592"/>
              <a:gd name="T54" fmla="+- 0 678 676"/>
              <a:gd name="T55" fmla="*/ 678 h 681"/>
              <a:gd name="T56" fmla="+- 0 8988 8733"/>
              <a:gd name="T57" fmla="*/ T56 w 592"/>
              <a:gd name="T58" fmla="+- 0 915 676"/>
              <a:gd name="T59" fmla="*/ 915 h 681"/>
              <a:gd name="T60" fmla="+- 0 8921 8733"/>
              <a:gd name="T61" fmla="*/ T60 w 592"/>
              <a:gd name="T62" fmla="+- 0 982 676"/>
              <a:gd name="T63" fmla="*/ 982 h 681"/>
              <a:gd name="T64" fmla="+- 0 9258 8733"/>
              <a:gd name="T65" fmla="*/ T64 w 592"/>
              <a:gd name="T66" fmla="+- 0 1320 676"/>
              <a:gd name="T67" fmla="*/ 1320 h 681"/>
              <a:gd name="T68" fmla="+- 0 9269 8733"/>
              <a:gd name="T69" fmla="*/ T68 w 592"/>
              <a:gd name="T70" fmla="+- 0 1308 676"/>
              <a:gd name="T71" fmla="*/ 1308 h 681"/>
              <a:gd name="T72" fmla="+- 0 8943 8733"/>
              <a:gd name="T73" fmla="*/ T72 w 592"/>
              <a:gd name="T74" fmla="+- 0 982 676"/>
              <a:gd name="T75" fmla="*/ 982 h 681"/>
              <a:gd name="T76" fmla="+- 0 8988 8733"/>
              <a:gd name="T77" fmla="*/ T76 w 592"/>
              <a:gd name="T78" fmla="+- 0 938 676"/>
              <a:gd name="T79" fmla="*/ 938 h 681"/>
              <a:gd name="T80" fmla="+- 0 9011 8733"/>
              <a:gd name="T81" fmla="*/ T80 w 592"/>
              <a:gd name="T82" fmla="+- 0 938 676"/>
              <a:gd name="T83" fmla="*/ 938 h 681"/>
              <a:gd name="T84" fmla="+- 0 8988 8733"/>
              <a:gd name="T85" fmla="*/ T84 w 592"/>
              <a:gd name="T86" fmla="+- 0 915 676"/>
              <a:gd name="T87" fmla="*/ 915 h 681"/>
              <a:gd name="T88" fmla="+- 0 9011 8733"/>
              <a:gd name="T89" fmla="*/ T88 w 592"/>
              <a:gd name="T90" fmla="+- 0 938 676"/>
              <a:gd name="T91" fmla="*/ 938 h 681"/>
              <a:gd name="T92" fmla="+- 0 8988 8733"/>
              <a:gd name="T93" fmla="*/ T92 w 592"/>
              <a:gd name="T94" fmla="+- 0 938 676"/>
              <a:gd name="T95" fmla="*/ 938 h 681"/>
              <a:gd name="T96" fmla="+- 0 9313 8733"/>
              <a:gd name="T97" fmla="*/ T96 w 592"/>
              <a:gd name="T98" fmla="+- 0 1263 676"/>
              <a:gd name="T99" fmla="*/ 1263 h 681"/>
              <a:gd name="T100" fmla="+- 0 9325 8733"/>
              <a:gd name="T101" fmla="*/ T100 w 592"/>
              <a:gd name="T102" fmla="+- 0 1252 676"/>
              <a:gd name="T103" fmla="*/ 1252 h 681"/>
              <a:gd name="T104" fmla="+- 0 9011 8733"/>
              <a:gd name="T105" fmla="*/ T104 w 592"/>
              <a:gd name="T106" fmla="+- 0 938 676"/>
              <a:gd name="T107" fmla="*/ 938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</a:cxnLst>
            <a:rect l="0" t="0" r="r" b="b"/>
            <a:pathLst>
              <a:path w="592" h="681">
                <a:moveTo>
                  <a:pt x="116" y="0"/>
                </a:moveTo>
                <a:lnTo>
                  <a:pt x="0" y="0"/>
                </a:lnTo>
                <a:lnTo>
                  <a:pt x="0" y="680"/>
                </a:lnTo>
                <a:lnTo>
                  <a:pt x="116" y="680"/>
                </a:lnTo>
                <a:lnTo>
                  <a:pt x="116" y="0"/>
                </a:lnTo>
                <a:close/>
                <a:moveTo>
                  <a:pt x="276" y="82"/>
                </a:moveTo>
                <a:lnTo>
                  <a:pt x="232" y="82"/>
                </a:lnTo>
                <a:lnTo>
                  <a:pt x="232" y="169"/>
                </a:lnTo>
                <a:lnTo>
                  <a:pt x="276" y="169"/>
                </a:lnTo>
                <a:lnTo>
                  <a:pt x="276" y="82"/>
                </a:lnTo>
                <a:close/>
                <a:moveTo>
                  <a:pt x="254" y="2"/>
                </a:moveTo>
                <a:lnTo>
                  <a:pt x="186" y="82"/>
                </a:lnTo>
                <a:lnTo>
                  <a:pt x="322" y="82"/>
                </a:lnTo>
                <a:lnTo>
                  <a:pt x="254" y="2"/>
                </a:lnTo>
                <a:close/>
                <a:moveTo>
                  <a:pt x="255" y="239"/>
                </a:moveTo>
                <a:lnTo>
                  <a:pt x="188" y="306"/>
                </a:lnTo>
                <a:lnTo>
                  <a:pt x="525" y="644"/>
                </a:lnTo>
                <a:lnTo>
                  <a:pt x="536" y="632"/>
                </a:lnTo>
                <a:lnTo>
                  <a:pt x="210" y="306"/>
                </a:lnTo>
                <a:lnTo>
                  <a:pt x="255" y="262"/>
                </a:lnTo>
                <a:lnTo>
                  <a:pt x="278" y="262"/>
                </a:lnTo>
                <a:lnTo>
                  <a:pt x="255" y="239"/>
                </a:lnTo>
                <a:close/>
                <a:moveTo>
                  <a:pt x="278" y="262"/>
                </a:moveTo>
                <a:lnTo>
                  <a:pt x="255" y="262"/>
                </a:lnTo>
                <a:lnTo>
                  <a:pt x="580" y="587"/>
                </a:lnTo>
                <a:lnTo>
                  <a:pt x="592" y="576"/>
                </a:lnTo>
                <a:lnTo>
                  <a:pt x="278" y="262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AutoShape 13">
            <a:extLst>
              <a:ext uri="{FF2B5EF4-FFF2-40B4-BE49-F238E27FC236}">
                <a16:creationId xmlns:a16="http://schemas.microsoft.com/office/drawing/2014/main" xmlns="" id="{5C737D19-37D7-4226-B472-C82258BA83FA}"/>
              </a:ext>
            </a:extLst>
          </p:cNvPr>
          <p:cNvSpPr>
            <a:spLocks/>
          </p:cNvSpPr>
          <p:nvPr/>
        </p:nvSpPr>
        <p:spPr bwMode="auto">
          <a:xfrm>
            <a:off x="5950950" y="9605223"/>
            <a:ext cx="376237" cy="431800"/>
          </a:xfrm>
          <a:custGeom>
            <a:avLst/>
            <a:gdLst>
              <a:gd name="T0" fmla="+- 0 9668 9552"/>
              <a:gd name="T1" fmla="*/ T0 w 592"/>
              <a:gd name="T2" fmla="+- 0 676 676"/>
              <a:gd name="T3" fmla="*/ 676 h 681"/>
              <a:gd name="T4" fmla="+- 0 9552 9552"/>
              <a:gd name="T5" fmla="*/ T4 w 592"/>
              <a:gd name="T6" fmla="+- 0 676 676"/>
              <a:gd name="T7" fmla="*/ 676 h 681"/>
              <a:gd name="T8" fmla="+- 0 9552 9552"/>
              <a:gd name="T9" fmla="*/ T8 w 592"/>
              <a:gd name="T10" fmla="+- 0 1356 676"/>
              <a:gd name="T11" fmla="*/ 1356 h 681"/>
              <a:gd name="T12" fmla="+- 0 9668 9552"/>
              <a:gd name="T13" fmla="*/ T12 w 592"/>
              <a:gd name="T14" fmla="+- 0 1356 676"/>
              <a:gd name="T15" fmla="*/ 1356 h 681"/>
              <a:gd name="T16" fmla="+- 0 9668 9552"/>
              <a:gd name="T17" fmla="*/ T16 w 592"/>
              <a:gd name="T18" fmla="+- 0 676 676"/>
              <a:gd name="T19" fmla="*/ 676 h 681"/>
              <a:gd name="T20" fmla="+- 0 9807 9552"/>
              <a:gd name="T21" fmla="*/ T20 w 592"/>
              <a:gd name="T22" fmla="+- 0 915 676"/>
              <a:gd name="T23" fmla="*/ 915 h 681"/>
              <a:gd name="T24" fmla="+- 0 9740 9552"/>
              <a:gd name="T25" fmla="*/ T24 w 592"/>
              <a:gd name="T26" fmla="+- 0 982 676"/>
              <a:gd name="T27" fmla="*/ 982 h 681"/>
              <a:gd name="T28" fmla="+- 0 10077 9552"/>
              <a:gd name="T29" fmla="*/ T28 w 592"/>
              <a:gd name="T30" fmla="+- 0 1320 676"/>
              <a:gd name="T31" fmla="*/ 1320 h 681"/>
              <a:gd name="T32" fmla="+- 0 10088 9552"/>
              <a:gd name="T33" fmla="*/ T32 w 592"/>
              <a:gd name="T34" fmla="+- 0 1308 676"/>
              <a:gd name="T35" fmla="*/ 1308 h 681"/>
              <a:gd name="T36" fmla="+- 0 9762 9552"/>
              <a:gd name="T37" fmla="*/ T36 w 592"/>
              <a:gd name="T38" fmla="+- 0 982 676"/>
              <a:gd name="T39" fmla="*/ 982 h 681"/>
              <a:gd name="T40" fmla="+- 0 9807 9552"/>
              <a:gd name="T41" fmla="*/ T40 w 592"/>
              <a:gd name="T42" fmla="+- 0 938 676"/>
              <a:gd name="T43" fmla="*/ 938 h 681"/>
              <a:gd name="T44" fmla="+- 0 9830 9552"/>
              <a:gd name="T45" fmla="*/ T44 w 592"/>
              <a:gd name="T46" fmla="+- 0 938 676"/>
              <a:gd name="T47" fmla="*/ 938 h 681"/>
              <a:gd name="T48" fmla="+- 0 9807 9552"/>
              <a:gd name="T49" fmla="*/ T48 w 592"/>
              <a:gd name="T50" fmla="+- 0 915 676"/>
              <a:gd name="T51" fmla="*/ 915 h 681"/>
              <a:gd name="T52" fmla="+- 0 9874 9552"/>
              <a:gd name="T53" fmla="*/ T52 w 592"/>
              <a:gd name="T54" fmla="+- 0 1238 676"/>
              <a:gd name="T55" fmla="*/ 1238 h 681"/>
              <a:gd name="T56" fmla="+- 0 9738 9552"/>
              <a:gd name="T57" fmla="*/ T56 w 592"/>
              <a:gd name="T58" fmla="+- 0 1238 676"/>
              <a:gd name="T59" fmla="*/ 1238 h 681"/>
              <a:gd name="T60" fmla="+- 0 9806 9552"/>
              <a:gd name="T61" fmla="*/ T60 w 592"/>
              <a:gd name="T62" fmla="+- 0 1318 676"/>
              <a:gd name="T63" fmla="*/ 1318 h 681"/>
              <a:gd name="T64" fmla="+- 0 9874 9552"/>
              <a:gd name="T65" fmla="*/ T64 w 592"/>
              <a:gd name="T66" fmla="+- 0 1238 676"/>
              <a:gd name="T67" fmla="*/ 1238 h 681"/>
              <a:gd name="T68" fmla="+- 0 9830 9552"/>
              <a:gd name="T69" fmla="*/ T68 w 592"/>
              <a:gd name="T70" fmla="+- 0 938 676"/>
              <a:gd name="T71" fmla="*/ 938 h 681"/>
              <a:gd name="T72" fmla="+- 0 9807 9552"/>
              <a:gd name="T73" fmla="*/ T72 w 592"/>
              <a:gd name="T74" fmla="+- 0 938 676"/>
              <a:gd name="T75" fmla="*/ 938 h 681"/>
              <a:gd name="T76" fmla="+- 0 10132 9552"/>
              <a:gd name="T77" fmla="*/ T76 w 592"/>
              <a:gd name="T78" fmla="+- 0 1263 676"/>
              <a:gd name="T79" fmla="*/ 1263 h 681"/>
              <a:gd name="T80" fmla="+- 0 10144 9552"/>
              <a:gd name="T81" fmla="*/ T80 w 592"/>
              <a:gd name="T82" fmla="+- 0 1252 676"/>
              <a:gd name="T83" fmla="*/ 1252 h 681"/>
              <a:gd name="T84" fmla="+- 0 9830 9552"/>
              <a:gd name="T85" fmla="*/ T84 w 592"/>
              <a:gd name="T86" fmla="+- 0 938 676"/>
              <a:gd name="T87" fmla="*/ 938 h 681"/>
              <a:gd name="T88" fmla="+- 0 9828 9552"/>
              <a:gd name="T89" fmla="*/ T88 w 592"/>
              <a:gd name="T90" fmla="+- 0 1150 676"/>
              <a:gd name="T91" fmla="*/ 1150 h 681"/>
              <a:gd name="T92" fmla="+- 0 9784 9552"/>
              <a:gd name="T93" fmla="*/ T92 w 592"/>
              <a:gd name="T94" fmla="+- 0 1150 676"/>
              <a:gd name="T95" fmla="*/ 1150 h 681"/>
              <a:gd name="T96" fmla="+- 0 9784 9552"/>
              <a:gd name="T97" fmla="*/ T96 w 592"/>
              <a:gd name="T98" fmla="+- 0 1238 676"/>
              <a:gd name="T99" fmla="*/ 1238 h 681"/>
              <a:gd name="T100" fmla="+- 0 9828 9552"/>
              <a:gd name="T101" fmla="*/ T100 w 592"/>
              <a:gd name="T102" fmla="+- 0 1238 676"/>
              <a:gd name="T103" fmla="*/ 1238 h 681"/>
              <a:gd name="T104" fmla="+- 0 9828 9552"/>
              <a:gd name="T105" fmla="*/ T104 w 592"/>
              <a:gd name="T106" fmla="+- 0 1150 676"/>
              <a:gd name="T107" fmla="*/ 1150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</a:cxnLst>
            <a:rect l="0" t="0" r="r" b="b"/>
            <a:pathLst>
              <a:path w="592" h="681">
                <a:moveTo>
                  <a:pt x="116" y="0"/>
                </a:moveTo>
                <a:lnTo>
                  <a:pt x="0" y="0"/>
                </a:lnTo>
                <a:lnTo>
                  <a:pt x="0" y="680"/>
                </a:lnTo>
                <a:lnTo>
                  <a:pt x="116" y="680"/>
                </a:lnTo>
                <a:lnTo>
                  <a:pt x="116" y="0"/>
                </a:lnTo>
                <a:close/>
                <a:moveTo>
                  <a:pt x="255" y="239"/>
                </a:moveTo>
                <a:lnTo>
                  <a:pt x="188" y="306"/>
                </a:lnTo>
                <a:lnTo>
                  <a:pt x="525" y="644"/>
                </a:lnTo>
                <a:lnTo>
                  <a:pt x="536" y="632"/>
                </a:lnTo>
                <a:lnTo>
                  <a:pt x="210" y="306"/>
                </a:lnTo>
                <a:lnTo>
                  <a:pt x="255" y="262"/>
                </a:lnTo>
                <a:lnTo>
                  <a:pt x="278" y="262"/>
                </a:lnTo>
                <a:lnTo>
                  <a:pt x="255" y="239"/>
                </a:lnTo>
                <a:close/>
                <a:moveTo>
                  <a:pt x="322" y="562"/>
                </a:moveTo>
                <a:lnTo>
                  <a:pt x="186" y="562"/>
                </a:lnTo>
                <a:lnTo>
                  <a:pt x="254" y="642"/>
                </a:lnTo>
                <a:lnTo>
                  <a:pt x="322" y="562"/>
                </a:lnTo>
                <a:close/>
                <a:moveTo>
                  <a:pt x="278" y="262"/>
                </a:moveTo>
                <a:lnTo>
                  <a:pt x="255" y="262"/>
                </a:lnTo>
                <a:lnTo>
                  <a:pt x="580" y="587"/>
                </a:lnTo>
                <a:lnTo>
                  <a:pt x="592" y="576"/>
                </a:lnTo>
                <a:lnTo>
                  <a:pt x="278" y="262"/>
                </a:lnTo>
                <a:close/>
                <a:moveTo>
                  <a:pt x="276" y="474"/>
                </a:moveTo>
                <a:lnTo>
                  <a:pt x="232" y="474"/>
                </a:lnTo>
                <a:lnTo>
                  <a:pt x="232" y="562"/>
                </a:lnTo>
                <a:lnTo>
                  <a:pt x="276" y="562"/>
                </a:lnTo>
                <a:lnTo>
                  <a:pt x="276" y="47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AutoShape 9">
            <a:extLst>
              <a:ext uri="{FF2B5EF4-FFF2-40B4-BE49-F238E27FC236}">
                <a16:creationId xmlns:a16="http://schemas.microsoft.com/office/drawing/2014/main" xmlns="" id="{3DDD1A8F-16DA-4E2E-AA81-A6D37093730F}"/>
              </a:ext>
            </a:extLst>
          </p:cNvPr>
          <p:cNvSpPr>
            <a:spLocks/>
          </p:cNvSpPr>
          <p:nvPr/>
        </p:nvSpPr>
        <p:spPr bwMode="auto">
          <a:xfrm>
            <a:off x="6443075" y="9605223"/>
            <a:ext cx="431800" cy="431800"/>
          </a:xfrm>
          <a:custGeom>
            <a:avLst/>
            <a:gdLst>
              <a:gd name="T0" fmla="+- 0 10666 10327"/>
              <a:gd name="T1" fmla="*/ T0 w 681"/>
              <a:gd name="T2" fmla="+- 0 676 676"/>
              <a:gd name="T3" fmla="*/ 676 h 681"/>
              <a:gd name="T4" fmla="+- 0 10327 10327"/>
              <a:gd name="T5" fmla="*/ T4 w 681"/>
              <a:gd name="T6" fmla="+- 0 676 676"/>
              <a:gd name="T7" fmla="*/ 676 h 681"/>
              <a:gd name="T8" fmla="+- 0 10327 10327"/>
              <a:gd name="T9" fmla="*/ T8 w 681"/>
              <a:gd name="T10" fmla="+- 0 792 676"/>
              <a:gd name="T11" fmla="*/ 792 h 681"/>
              <a:gd name="T12" fmla="+- 0 10581 10327"/>
              <a:gd name="T13" fmla="*/ T12 w 681"/>
              <a:gd name="T14" fmla="+- 0 792 676"/>
              <a:gd name="T15" fmla="*/ 792 h 681"/>
              <a:gd name="T16" fmla="+- 0 10666 10327"/>
              <a:gd name="T17" fmla="*/ T16 w 681"/>
              <a:gd name="T18" fmla="+- 0 676 676"/>
              <a:gd name="T19" fmla="*/ 676 h 681"/>
              <a:gd name="T20" fmla="+- 0 11007 10327"/>
              <a:gd name="T21" fmla="*/ T20 w 681"/>
              <a:gd name="T22" fmla="+- 0 676 676"/>
              <a:gd name="T23" fmla="*/ 676 h 681"/>
              <a:gd name="T24" fmla="+- 0 10666 10327"/>
              <a:gd name="T25" fmla="*/ T24 w 681"/>
              <a:gd name="T26" fmla="+- 0 676 676"/>
              <a:gd name="T27" fmla="*/ 676 h 681"/>
              <a:gd name="T28" fmla="+- 0 10747 10327"/>
              <a:gd name="T29" fmla="*/ T28 w 681"/>
              <a:gd name="T30" fmla="+- 0 792 676"/>
              <a:gd name="T31" fmla="*/ 792 h 681"/>
              <a:gd name="T32" fmla="+- 0 11007 10327"/>
              <a:gd name="T33" fmla="*/ T32 w 681"/>
              <a:gd name="T34" fmla="+- 0 792 676"/>
              <a:gd name="T35" fmla="*/ 792 h 681"/>
              <a:gd name="T36" fmla="+- 0 11007 10327"/>
              <a:gd name="T37" fmla="*/ T36 w 681"/>
              <a:gd name="T38" fmla="+- 0 676 676"/>
              <a:gd name="T39" fmla="*/ 676 h 681"/>
              <a:gd name="T40" fmla="+- 0 10707 10327"/>
              <a:gd name="T41" fmla="*/ T40 w 681"/>
              <a:gd name="T42" fmla="+- 0 879 676"/>
              <a:gd name="T43" fmla="*/ 879 h 681"/>
              <a:gd name="T44" fmla="+- 0 10613 10327"/>
              <a:gd name="T45" fmla="*/ T44 w 681"/>
              <a:gd name="T46" fmla="+- 0 879 676"/>
              <a:gd name="T47" fmla="*/ 879 h 681"/>
              <a:gd name="T48" fmla="+- 0 10613 10327"/>
              <a:gd name="T49" fmla="*/ T48 w 681"/>
              <a:gd name="T50" fmla="+- 0 1356 676"/>
              <a:gd name="T51" fmla="*/ 1356 h 681"/>
              <a:gd name="T52" fmla="+- 0 10629 10327"/>
              <a:gd name="T53" fmla="*/ T52 w 681"/>
              <a:gd name="T54" fmla="+- 0 1356 676"/>
              <a:gd name="T55" fmla="*/ 1356 h 681"/>
              <a:gd name="T56" fmla="+- 0 10629 10327"/>
              <a:gd name="T57" fmla="*/ T56 w 681"/>
              <a:gd name="T58" fmla="+- 0 895 676"/>
              <a:gd name="T59" fmla="*/ 895 h 681"/>
              <a:gd name="T60" fmla="+- 0 10707 10327"/>
              <a:gd name="T61" fmla="*/ T60 w 681"/>
              <a:gd name="T62" fmla="+- 0 895 676"/>
              <a:gd name="T63" fmla="*/ 895 h 681"/>
              <a:gd name="T64" fmla="+- 0 10707 10327"/>
              <a:gd name="T65" fmla="*/ T64 w 681"/>
              <a:gd name="T66" fmla="+- 0 879 676"/>
              <a:gd name="T67" fmla="*/ 879 h 681"/>
              <a:gd name="T68" fmla="+- 0 10707 10327"/>
              <a:gd name="T69" fmla="*/ T68 w 681"/>
              <a:gd name="T70" fmla="+- 0 895 676"/>
              <a:gd name="T71" fmla="*/ 895 h 681"/>
              <a:gd name="T72" fmla="+- 0 10691 10327"/>
              <a:gd name="T73" fmla="*/ T72 w 681"/>
              <a:gd name="T74" fmla="+- 0 895 676"/>
              <a:gd name="T75" fmla="*/ 895 h 681"/>
              <a:gd name="T76" fmla="+- 0 10691 10327"/>
              <a:gd name="T77" fmla="*/ T76 w 681"/>
              <a:gd name="T78" fmla="+- 0 1356 676"/>
              <a:gd name="T79" fmla="*/ 1356 h 681"/>
              <a:gd name="T80" fmla="+- 0 10707 10327"/>
              <a:gd name="T81" fmla="*/ T80 w 681"/>
              <a:gd name="T82" fmla="+- 0 1356 676"/>
              <a:gd name="T83" fmla="*/ 1356 h 681"/>
              <a:gd name="T84" fmla="+- 0 10707 10327"/>
              <a:gd name="T85" fmla="*/ T84 w 681"/>
              <a:gd name="T86" fmla="+- 0 895 676"/>
              <a:gd name="T87" fmla="*/ 895 h 6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</a:cxnLst>
            <a:rect l="0" t="0" r="r" b="b"/>
            <a:pathLst>
              <a:path w="681" h="681">
                <a:moveTo>
                  <a:pt x="339" y="0"/>
                </a:moveTo>
                <a:lnTo>
                  <a:pt x="0" y="0"/>
                </a:lnTo>
                <a:lnTo>
                  <a:pt x="0" y="116"/>
                </a:lnTo>
                <a:lnTo>
                  <a:pt x="254" y="116"/>
                </a:lnTo>
                <a:lnTo>
                  <a:pt x="339" y="0"/>
                </a:lnTo>
                <a:close/>
                <a:moveTo>
                  <a:pt x="680" y="0"/>
                </a:moveTo>
                <a:lnTo>
                  <a:pt x="339" y="0"/>
                </a:lnTo>
                <a:lnTo>
                  <a:pt x="420" y="116"/>
                </a:lnTo>
                <a:lnTo>
                  <a:pt x="680" y="116"/>
                </a:lnTo>
                <a:lnTo>
                  <a:pt x="680" y="0"/>
                </a:lnTo>
                <a:close/>
                <a:moveTo>
                  <a:pt x="380" y="203"/>
                </a:moveTo>
                <a:lnTo>
                  <a:pt x="286" y="203"/>
                </a:lnTo>
                <a:lnTo>
                  <a:pt x="286" y="680"/>
                </a:lnTo>
                <a:lnTo>
                  <a:pt x="302" y="680"/>
                </a:lnTo>
                <a:lnTo>
                  <a:pt x="302" y="219"/>
                </a:lnTo>
                <a:lnTo>
                  <a:pt x="380" y="219"/>
                </a:lnTo>
                <a:lnTo>
                  <a:pt x="380" y="203"/>
                </a:lnTo>
                <a:close/>
                <a:moveTo>
                  <a:pt x="380" y="219"/>
                </a:moveTo>
                <a:lnTo>
                  <a:pt x="364" y="219"/>
                </a:lnTo>
                <a:lnTo>
                  <a:pt x="364" y="680"/>
                </a:lnTo>
                <a:lnTo>
                  <a:pt x="380" y="680"/>
                </a:lnTo>
                <a:lnTo>
                  <a:pt x="380" y="219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BA15B19-6724-A0A4-C44A-62B117ACE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52" y="1623758"/>
            <a:ext cx="2813298" cy="281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16">
            <a:extLst>
              <a:ext uri="{FF2B5EF4-FFF2-40B4-BE49-F238E27FC236}">
                <a16:creationId xmlns:a16="http://schemas.microsoft.com/office/drawing/2014/main" xmlns="" id="{72C1C0ED-DE4B-25D0-DE9E-992728995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905" y="3985646"/>
            <a:ext cx="1799505" cy="26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545" tIns="43273" rIns="86545" bIns="43273"/>
          <a:lstStyle>
            <a:lvl1pPr defTabSz="865188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5188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5188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5188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5188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4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ESAB 28</a:t>
            </a:r>
            <a:endParaRPr lang="ru-RU" sz="10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Bildobjekt 14" descr="ESAB_Color_Freezone_RGB.png">
            <a:extLst>
              <a:ext uri="{FF2B5EF4-FFF2-40B4-BE49-F238E27FC236}">
                <a16:creationId xmlns:a16="http://schemas.microsoft.com/office/drawing/2014/main" xmlns="" id="{344DACD3-39CB-4FE7-A6F7-146846D1D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238125"/>
            <a:ext cx="15113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1">
            <a:extLst>
              <a:ext uri="{FF2B5EF4-FFF2-40B4-BE49-F238E27FC236}">
                <a16:creationId xmlns:a16="http://schemas.microsoft.com/office/drawing/2014/main" xmlns="" id="{87BEDD5E-4173-4C7B-908B-16D9A1FB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92" y="355046"/>
            <a:ext cx="5294064" cy="130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63" tIns="43182" rIns="86363" bIns="43182"/>
          <a:lstStyle>
            <a:lvl1pPr defTabSz="863600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3600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3600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3600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3600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3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4000" b="1" i="1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ESAB</a:t>
            </a:r>
            <a:r>
              <a:rPr lang="en-US" sz="4000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28 </a:t>
            </a:r>
            <a:r>
              <a:rPr lang="ru-RU" sz="4000" b="1" i="1" dirty="0" smtClean="0">
                <a:latin typeface="HelveticaNeueLTW1G-Hv" panose="020B0804020202020204" pitchFamily="34" charset="0"/>
                <a:cs typeface="Estrangelo Edessa" panose="03080600000000000000" pitchFamily="66" charset="0"/>
              </a:rPr>
              <a:t> - </a:t>
            </a:r>
          </a:p>
          <a:p>
            <a:pPr>
              <a:buNone/>
            </a:pPr>
            <a:r>
              <a:rPr lang="ru-RU" sz="3200" b="1" i="1" dirty="0" smtClean="0">
                <a:latin typeface="HelveticaNeueLTW1G-Hv" panose="020B0804020202020204" pitchFamily="34" charset="0"/>
                <a:cs typeface="Estrangelo Edessa" panose="03080600000000000000" pitchFamily="66" charset="0"/>
              </a:rPr>
              <a:t>аналог ОК </a:t>
            </a:r>
            <a:r>
              <a:rPr lang="ru-RU" sz="4000" b="1" i="1" dirty="0" smtClean="0">
                <a:latin typeface="HelveticaNeueLTW1G-Hv" panose="020B0804020202020204" pitchFamily="34" charset="0"/>
                <a:cs typeface="Estrangelo Edessa" panose="03080600000000000000" pitchFamily="66" charset="0"/>
              </a:rPr>
              <a:t>46,00</a:t>
            </a:r>
            <a:endParaRPr lang="ru-RU" sz="4000" b="1" i="1" dirty="0">
              <a:latin typeface="HelveticaNeueLTW1G-Hv" panose="020B0804020202020204" pitchFamily="34" charset="0"/>
              <a:cs typeface="Estrangelo Edessa" panose="03080600000000000000" pitchFamily="66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835BE038-9DC6-4408-B34E-A4C63A241B78}"/>
              </a:ext>
            </a:extLst>
          </p:cNvPr>
          <p:cNvSpPr/>
          <p:nvPr/>
        </p:nvSpPr>
        <p:spPr>
          <a:xfrm>
            <a:off x="590827" y="4520760"/>
            <a:ext cx="5464697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  <a:buClr>
                <a:srgbClr val="000000"/>
              </a:buClr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Подробное описание</a:t>
            </a:r>
          </a:p>
          <a:p>
            <a:pPr lvl="0">
              <a:spcAft>
                <a:spcPts val="800"/>
              </a:spcAft>
              <a:buClr>
                <a:srgbClr val="000000"/>
              </a:buClr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hlinkClick r:id="rId4"/>
              </a:rPr>
              <a:t>https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hlinkClick r:id="rId4"/>
              </a:rPr>
              <a:t>://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hlinkClick r:id="rId4"/>
              </a:rPr>
              <a:t>svarka66.ru/catalog/item3970.html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lvl="0">
              <a:spcAft>
                <a:spcPts val="800"/>
              </a:spcAft>
              <a:buClr>
                <a:srgbClr val="000000"/>
              </a:buClr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5" name="Bildobjekt 16">
            <a:extLst>
              <a:ext uri="{FF2B5EF4-FFF2-40B4-BE49-F238E27FC236}">
                <a16:creationId xmlns:a16="http://schemas.microsoft.com/office/drawing/2014/main" xmlns="" id="{7A41CAB9-3CBE-45F2-821F-9E20380E8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9329738"/>
            <a:ext cx="15113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oup 11">
            <a:extLst>
              <a:ext uri="{FF2B5EF4-FFF2-40B4-BE49-F238E27FC236}">
                <a16:creationId xmlns:a16="http://schemas.microsoft.com/office/drawing/2014/main" xmlns="" id="{355924E5-A42C-46D2-8230-109E8E77BE24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9494838"/>
            <a:ext cx="1484313" cy="590550"/>
            <a:chOff x="2152650" y="9494838"/>
            <a:chExt cx="1484313" cy="590550"/>
          </a:xfrm>
        </p:grpSpPr>
        <p:grpSp>
          <p:nvGrpSpPr>
            <p:cNvPr id="27" name="Group 2">
              <a:extLst>
                <a:ext uri="{FF2B5EF4-FFF2-40B4-BE49-F238E27FC236}">
                  <a16:creationId xmlns:a16="http://schemas.microsoft.com/office/drawing/2014/main" xmlns="" id="{F56080FD-CADE-4A74-B3E5-5D69D0E229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2650" y="9494838"/>
              <a:ext cx="1484313" cy="590550"/>
              <a:chOff x="2153021" y="9531344"/>
              <a:chExt cx="1483387" cy="591672"/>
            </a:xfrm>
          </p:grpSpPr>
          <p:sp>
            <p:nvSpPr>
              <p:cNvPr id="31" name="Text Box 168">
                <a:extLst>
                  <a:ext uri="{FF2B5EF4-FFF2-40B4-BE49-F238E27FC236}">
                    <a16:creationId xmlns:a16="http://schemas.microsoft.com/office/drawing/2014/main" xmlns="" id="{0E9275EC-F3F6-4B05-B2F0-33D3581CCD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3021" y="9531344"/>
                <a:ext cx="1440551" cy="271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6545" tIns="43273" rIns="86545" bIns="43273">
                <a:spAutoFit/>
              </a:bodyPr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400"/>
                  </a:spcAft>
                  <a:defRPr/>
                </a:pPr>
                <a:r>
                  <a:rPr lang="sv-SE" sz="1200" b="1" dirty="0">
                    <a:latin typeface="Arial" charset="0"/>
                  </a:rPr>
                  <a:t>ESAB / esab.com</a:t>
                </a:r>
                <a:endParaRPr lang="sv-SE" sz="1050" dirty="0">
                  <a:latin typeface="Arial" charset="0"/>
                </a:endParaRPr>
              </a:p>
            </p:txBody>
          </p:sp>
          <p:pic>
            <p:nvPicPr>
              <p:cNvPr id="32" name="Picture 16">
                <a:extLst>
                  <a:ext uri="{FF2B5EF4-FFF2-40B4-BE49-F238E27FC236}">
                    <a16:creationId xmlns:a16="http://schemas.microsoft.com/office/drawing/2014/main" xmlns="" id="{4CD9B90B-0AA5-4CAC-A103-130D90FA6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6040" y="9831932"/>
                <a:ext cx="1420368" cy="29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8" name="Picture 17">
              <a:extLst>
                <a:ext uri="{FF2B5EF4-FFF2-40B4-BE49-F238E27FC236}">
                  <a16:creationId xmlns:a16="http://schemas.microsoft.com/office/drawing/2014/main" xmlns="" id="{E81A3583-6011-4244-8D7E-F69DFD7DE50C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1094" y="9820694"/>
              <a:ext cx="230400" cy="23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" name="Picture 18">
            <a:extLst>
              <a:ext uri="{FF2B5EF4-FFF2-40B4-BE49-F238E27FC236}">
                <a16:creationId xmlns:a16="http://schemas.microsoft.com/office/drawing/2014/main" xmlns="" id="{150D7808-7E4C-4752-8C77-0FA96583AD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7" y="9411494"/>
            <a:ext cx="79057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" name="Group 4">
            <a:extLst>
              <a:ext uri="{FF2B5EF4-FFF2-40B4-BE49-F238E27FC236}">
                <a16:creationId xmlns:a16="http://schemas.microsoft.com/office/drawing/2014/main" xmlns="" id="{AE02E425-E6FB-455E-BE07-B919D6630093}"/>
              </a:ext>
            </a:extLst>
          </p:cNvPr>
          <p:cNvGrpSpPr>
            <a:grpSpLocks/>
          </p:cNvGrpSpPr>
          <p:nvPr/>
        </p:nvGrpSpPr>
        <p:grpSpPr bwMode="auto">
          <a:xfrm>
            <a:off x="592930" y="1716406"/>
            <a:ext cx="4008363" cy="1420812"/>
            <a:chOff x="280937" y="7926288"/>
            <a:chExt cx="3594485" cy="1420020"/>
          </a:xfrm>
        </p:grpSpPr>
        <p:sp>
          <p:nvSpPr>
            <p:cNvPr id="54" name="Text Box 161">
              <a:extLst>
                <a:ext uri="{FF2B5EF4-FFF2-40B4-BE49-F238E27FC236}">
                  <a16:creationId xmlns:a16="http://schemas.microsoft.com/office/drawing/2014/main" xmlns="" id="{6475F1B7-4CF3-49C4-AE24-883CD99AA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37" y="7992926"/>
              <a:ext cx="3592764" cy="237992"/>
            </a:xfrm>
            <a:prstGeom prst="rect">
              <a:avLst/>
            </a:prstGeom>
            <a:solidFill>
              <a:srgbClr val="FFE5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1933" tIns="40967" rIns="81933" bIns="40967" anchor="ctr"/>
            <a:lstStyle>
              <a:lvl1pPr marL="88900" indent="-88900" defTabSz="815975">
                <a:spcBef>
                  <a:spcPct val="20000"/>
                </a:spcBef>
                <a:buSzPct val="100000"/>
                <a:buChar char="•"/>
                <a:tabLst>
                  <a:tab pos="3062288" algn="l"/>
                </a:tabLst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01675" indent="-269875" defTabSz="815975">
                <a:spcBef>
                  <a:spcPct val="20000"/>
                </a:spcBef>
                <a:buSzPct val="100000"/>
                <a:buChar char="–"/>
                <a:tabLst>
                  <a:tab pos="3062288" algn="l"/>
                </a:tabLst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081088" indent="-215900" defTabSz="815975">
                <a:spcBef>
                  <a:spcPct val="20000"/>
                </a:spcBef>
                <a:buSzPct val="100000"/>
                <a:buChar char="•"/>
                <a:tabLst>
                  <a:tab pos="3062288" algn="l"/>
                </a:tabLs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514475" indent="-215900" defTabSz="815975">
                <a:spcBef>
                  <a:spcPct val="20000"/>
                </a:spcBef>
                <a:buSzPct val="100000"/>
                <a:buChar char="–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1947863" indent="-215900" defTabSz="815975">
                <a:spcBef>
                  <a:spcPct val="20000"/>
                </a:spcBef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4050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8622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3194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776663" indent="-215900" defTabSz="815975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tabLst>
                  <a:tab pos="3062288" algn="l"/>
                </a:tabLst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sz="10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Информация для заказа</a:t>
              </a:r>
            </a:p>
          </p:txBody>
        </p:sp>
        <p:sp>
          <p:nvSpPr>
            <p:cNvPr id="55" name="Text Box 150">
              <a:extLst>
                <a:ext uri="{FF2B5EF4-FFF2-40B4-BE49-F238E27FC236}">
                  <a16:creationId xmlns:a16="http://schemas.microsoft.com/office/drawing/2014/main" xmlns="" id="{A2C18534-0B5A-4B0C-95F4-3B6EEAB1E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37" y="8283276"/>
              <a:ext cx="3368970" cy="1063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43273" rIns="86545" bIns="43273"/>
            <a:lstStyle>
              <a:lvl1pPr marL="171450" indent="-171450" defTabSz="865188">
                <a:spcBef>
                  <a:spcPct val="20000"/>
                </a:spcBef>
                <a:buSzPct val="100000"/>
                <a:buChar char="•"/>
                <a:defRPr sz="31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01675" indent="-269875" defTabSz="865188">
                <a:spcBef>
                  <a:spcPct val="20000"/>
                </a:spcBef>
                <a:buSzPct val="100000"/>
                <a:buChar char="–"/>
                <a:defRPr sz="27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081088" indent="-215900" defTabSz="865188">
                <a:spcBef>
                  <a:spcPct val="20000"/>
                </a:spcBef>
                <a:buSzPct val="100000"/>
                <a:buChar char="•"/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514475" indent="-215900" defTabSz="865188">
                <a:spcBef>
                  <a:spcPct val="20000"/>
                </a:spcBef>
                <a:buSzPct val="100000"/>
                <a:buChar char="–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1947863" indent="-215900" defTabSz="865188">
                <a:spcBef>
                  <a:spcPct val="20000"/>
                </a:spcBef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4050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8622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3194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776663" indent="-215900" defTabSz="865188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19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indent="0">
                <a:spcBef>
                  <a:spcPct val="0"/>
                </a:spcBef>
                <a:spcAft>
                  <a:spcPts val="400"/>
                </a:spcAft>
                <a:buNone/>
              </a:pPr>
              <a:endParaRPr lang="ru-RU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Straight Connector 23">
              <a:extLst>
                <a:ext uri="{FF2B5EF4-FFF2-40B4-BE49-F238E27FC236}">
                  <a16:creationId xmlns:a16="http://schemas.microsoft.com/office/drawing/2014/main" xmlns="" id="{3373158D-644F-491A-BEDD-A126ADC6F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659" y="7926288"/>
              <a:ext cx="3592763" cy="0"/>
            </a:xfrm>
            <a:prstGeom prst="line">
              <a:avLst/>
            </a:prstGeom>
            <a:noFill/>
            <a:ln w="9525" algn="ctr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57" name="Text Box 150">
            <a:extLst>
              <a:ext uri="{FF2B5EF4-FFF2-40B4-BE49-F238E27FC236}">
                <a16:creationId xmlns:a16="http://schemas.microsoft.com/office/drawing/2014/main" xmlns="" id="{C3B6E922-4942-45AD-BA6A-2D552547B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0" y="2146444"/>
            <a:ext cx="5376516" cy="166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3273" rIns="86545" bIns="43273"/>
          <a:lstStyle>
            <a:lvl1pPr marL="171450" indent="-171450" defTabSz="865188">
              <a:spcBef>
                <a:spcPct val="20000"/>
              </a:spcBef>
              <a:buSzPct val="100000"/>
              <a:buChar char="•"/>
              <a:defRPr sz="31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01675" indent="-269875" defTabSz="865188">
              <a:spcBef>
                <a:spcPct val="20000"/>
              </a:spcBef>
              <a:buSzPct val="100000"/>
              <a:buChar char="–"/>
              <a:defRPr sz="2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081088" indent="-215900" defTabSz="865188">
              <a:spcBef>
                <a:spcPct val="20000"/>
              </a:spcBef>
              <a:buSzPct val="100000"/>
              <a:buChar char="•"/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514475" indent="-215900" defTabSz="865188">
              <a:spcBef>
                <a:spcPct val="20000"/>
              </a:spcBef>
              <a:buSzPct val="10000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1947863" indent="-215900" defTabSz="865188">
              <a:spcBef>
                <a:spcPct val="20000"/>
              </a:spcBef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4050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8622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3194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776663" indent="-215900" defTabSz="86518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ts val="28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3903253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WM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0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 ESAB 28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2,5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x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350 мм   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,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5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кг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(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в коробке 4 пачки 14,0 кг) </a:t>
            </a:r>
            <a:endParaRPr lang="ru-RU" sz="1000" dirty="0">
              <a:latin typeface="HelveticaNeueLT W1G 55 Roman" panose="020B0604020202020204" pitchFamily="34" charset="0"/>
              <a:ea typeface="HelveticaNeueLT W1G 55 Roman" panose="020B0604020202020204" pitchFamily="34" charset="0"/>
              <a:cs typeface="HelveticaNeueLT W1G 55 Roman" panose="020B0604020202020204" pitchFamily="34" charset="0"/>
            </a:endParaRPr>
          </a:p>
          <a:p>
            <a:pPr marL="0" indent="0">
              <a:spcBef>
                <a:spcPts val="28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3903303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WM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0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 ESAB 28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3,0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x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350 мм    3,6 кг 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(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в коробке 4 пачки 14,4 кг)</a:t>
            </a:r>
            <a:endParaRPr lang="en-US" sz="1000" dirty="0">
              <a:latin typeface="Arial" panose="020B0604020202020204" pitchFamily="34" charset="0"/>
              <a:ea typeface="HelveticaNeueLT W1G 55 Roman" panose="020B0604020202020204" pitchFamily="34" charset="0"/>
              <a:cs typeface="HelveticaNeueLT W1G 55 Roman" panose="020B0604020202020204" pitchFamily="34" charset="0"/>
            </a:endParaRPr>
          </a:p>
          <a:p>
            <a:pPr marL="0" indent="0">
              <a:spcBef>
                <a:spcPts val="280"/>
              </a:spcBef>
              <a:spcAft>
                <a:spcPts val="0"/>
              </a:spcAft>
              <a:buNone/>
            </a:pP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3903404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WM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0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 ESAB 28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   4,0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x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450 мм    4,6 кг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( </a:t>
            </a:r>
            <a:r>
              <a:rPr lang="ru-RU" sz="1000" dirty="0">
                <a:latin typeface="Arial" panose="020B0604020202020204" pitchFamily="34" charset="0"/>
                <a:ea typeface="HelveticaNeueLT W1G 55 Roman" panose="020B0604020202020204" pitchFamily="34" charset="0"/>
                <a:cs typeface="HelveticaNeueLT W1G 55 Roman" panose="020B0604020202020204" pitchFamily="34" charset="0"/>
              </a:rPr>
              <a:t>в коробке 4 пачки 18,4 кг)</a:t>
            </a:r>
            <a:endParaRPr lang="ru-RU" sz="1000" dirty="0">
              <a:latin typeface="HelveticaNeueLT W1G 55 Roman" panose="020B0604020202020204" pitchFamily="34" charset="0"/>
              <a:ea typeface="HelveticaNeueLT W1G 55 Roman" panose="020B0604020202020204" pitchFamily="34" charset="0"/>
              <a:cs typeface="HelveticaNeueLT W1G 55 Roman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400"/>
              </a:spcAft>
              <a:buNone/>
            </a:pPr>
            <a:endParaRPr lang="ru-RU" sz="900" dirty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400"/>
              </a:spcAft>
              <a:buNone/>
            </a:pPr>
            <a:r>
              <a:rPr lang="ru-RU" sz="900" dirty="0">
                <a:latin typeface="Arial" panose="020B0604020202020204" pitchFamily="34" charset="0"/>
              </a:rPr>
              <a:t>Мин заказ составляет одна коробка.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E17A004-AB1D-4ECB-A8EB-56A6A211DC7B}"/>
              </a:ext>
            </a:extLst>
          </p:cNvPr>
          <p:cNvSpPr/>
          <p:nvPr/>
        </p:nvSpPr>
        <p:spPr>
          <a:xfrm>
            <a:off x="532062" y="4009382"/>
            <a:ext cx="52940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>
                <a:latin typeface="Arial" panose="020B0604020202020204" pitchFamily="34" charset="0"/>
              </a:rPr>
              <a:t>Все электроды упакованы в картонные коробки в термоусадочной пленке.</a:t>
            </a:r>
            <a:endParaRPr lang="ru-RU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1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8.01.17"/>
  <p:tag name="AS_TITLE" val="Aspose.Slides for .NET 4.0 Client Profile"/>
  <p:tag name="AS_VERSION" val="18.1"/>
</p:tagLst>
</file>

<file path=ppt/theme/theme1.xml><?xml version="1.0" encoding="utf-8"?>
<a:theme xmlns:a="http://schemas.openxmlformats.org/drawingml/2006/main" name="Template fact sheets 2">
  <a:themeElements>
    <a:clrScheme name="Template fact sheet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 fact sheets 2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GB" alt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GB" alt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plate fact sheet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plate fact sheets 2">
  <a:themeElements>
    <a:clrScheme name="Template fact sheet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 fact sheets 2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GB" alt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GB" alt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plate fact sheet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act sheet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281</Words>
  <Application>Microsoft Office PowerPoint</Application>
  <PresentationFormat>Произвольный</PresentationFormat>
  <Paragraphs>54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Template fact sheets 2</vt:lpstr>
      <vt:lpstr>1_Template fact sheets 2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Goulugina</dc:creator>
  <cp:lastModifiedBy>Work</cp:lastModifiedBy>
  <cp:revision>28</cp:revision>
  <dcterms:created xsi:type="dcterms:W3CDTF">2020-03-31T13:17:50Z</dcterms:created>
  <dcterms:modified xsi:type="dcterms:W3CDTF">2023-06-20T09:28:30Z</dcterms:modified>
</cp:coreProperties>
</file>